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A0CB"/>
    <a:srgbClr val="1B42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5" d="100"/>
          <a:sy n="85" d="100"/>
        </p:scale>
        <p:origin x="-72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4237C5-2992-4426-A7DC-EEF4C1CC353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8152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3D15ED-929C-4427-A461-8228B220BD6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031668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7F9E4-2ECE-4F4B-BB08-7032FEF28ADA}" type="slidenum">
              <a:rPr lang="en-AU"/>
              <a:pPr/>
              <a:t>1</a:t>
            </a:fld>
            <a:endParaRPr lang="en-A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0" name="Picture 14" descr="QCompPowerPoin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QComp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1444625" cy="102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E66B3-CDB3-4D1E-A2E7-A826B730733D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69197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56F1F-2265-46AF-A350-B514D534453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91115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0844B-3551-4DF7-B7C5-381506C0754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42852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914B5-A315-42EC-9EDC-4E84CDBDFF9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3085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BAAF1-902E-418B-A137-FF7DED131C3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537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7C784-8D54-4EA3-A7F1-D56D41424671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68417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C3553-28EF-4978-8AB6-B1C3651640F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65680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E1AE9-E33D-4947-8F4B-2D220F44AF5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0506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F2055-E3C1-4852-9D4C-0A74511A80F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5023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71934-A122-4C93-96E7-F989D8B46E9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7704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pic>
        <p:nvPicPr>
          <p:cNvPr id="1038" name="Picture 14" descr="QCompPowerPoint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1B4298"/>
                </a:solidFill>
              </a:defRPr>
            </a:lvl1pPr>
          </a:lstStyle>
          <a:p>
            <a:endParaRPr lang="en-AU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5313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1B4298"/>
                </a:solidFill>
              </a:defRPr>
            </a:lvl1pPr>
          </a:lstStyle>
          <a:p>
            <a:endParaRPr lang="en-AU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64313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1B4298"/>
                </a:solidFill>
              </a:defRPr>
            </a:lvl1pPr>
          </a:lstStyle>
          <a:p>
            <a:fld id="{C03F83B5-AAE8-4875-A58F-D4ACD7217A26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1042" name="Picture 18" descr="QCompLogo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1444625" cy="102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1B4298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Font typeface="Times CY" pitchFamily="16" charset="-52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Char char="–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80000"/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Individual%20SI%20Report_Self%20Insurer%20-%20March%202013.x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736600" y="1447800"/>
            <a:ext cx="7772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4000">
              <a:solidFill>
                <a:srgbClr val="1B4298"/>
              </a:solidFill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ctrTitle"/>
          </p:nvPr>
        </p:nvSpPr>
        <p:spPr bwMode="auto">
          <a:xfrm>
            <a:off x="838200" y="2819400"/>
            <a:ext cx="7772400" cy="838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000" dirty="0" smtClean="0"/>
              <a:t>Monthly Insurer Reporting</a:t>
            </a:r>
            <a:endParaRPr lang="en-US" sz="4000" dirty="0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796136" y="5445224"/>
            <a:ext cx="2880320" cy="108012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r"/>
            <a:r>
              <a:rPr lang="en-US" sz="1600" b="1" dirty="0" smtClean="0">
                <a:solidFill>
                  <a:srgbClr val="1B4298"/>
                </a:solidFill>
              </a:rPr>
              <a:t>Zoe Hodgetts</a:t>
            </a:r>
          </a:p>
          <a:p>
            <a:pPr marL="0" indent="0" algn="r"/>
            <a:r>
              <a:rPr lang="en-US" sz="1600" b="1" dirty="0" smtClean="0">
                <a:solidFill>
                  <a:srgbClr val="1B4298"/>
                </a:solidFill>
              </a:rPr>
              <a:t>ASIEQ Quarterly Forum</a:t>
            </a:r>
          </a:p>
          <a:p>
            <a:pPr marL="0" indent="0" algn="r"/>
            <a:r>
              <a:rPr lang="en-US" sz="1600" b="1" dirty="0" smtClean="0">
                <a:solidFill>
                  <a:srgbClr val="1B4298"/>
                </a:solidFill>
              </a:rPr>
              <a:t>08-05-13</a:t>
            </a:r>
            <a:endParaRPr lang="en-US" sz="1600" b="1" dirty="0">
              <a:solidFill>
                <a:srgbClr val="1B429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AU" dirty="0" smtClean="0"/>
              <a:t>Reasons for change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AU" dirty="0" smtClean="0"/>
              <a:t>Benefits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AU" dirty="0" smtClean="0"/>
              <a:t>New report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AU" dirty="0" smtClean="0"/>
              <a:t>Release date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AU" dirty="0" smtClean="0"/>
              <a:t>Questions</a:t>
            </a:r>
          </a:p>
          <a:p>
            <a:pPr>
              <a:buFont typeface="Arial" pitchFamily="34" charset="0"/>
              <a:buChar char="•"/>
            </a:pPr>
            <a:endParaRPr lang="en-AU" dirty="0" smtClean="0"/>
          </a:p>
          <a:p>
            <a:pPr>
              <a:buFont typeface="Arial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xmlns="" val="26923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988840"/>
            <a:ext cx="3168352" cy="476213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2446040" cy="1440160"/>
          </a:xfrm>
        </p:spPr>
        <p:txBody>
          <a:bodyPr/>
          <a:lstStyle/>
          <a:p>
            <a:r>
              <a:rPr lang="en-AU" dirty="0" smtClean="0"/>
              <a:t>Current report</a:t>
            </a:r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2276872"/>
            <a:ext cx="5348084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84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report</a:t>
            </a:r>
            <a:endParaRPr lang="en-AU" dirty="0"/>
          </a:p>
        </p:txBody>
      </p:sp>
      <p:pic>
        <p:nvPicPr>
          <p:cNvPr id="4" name="Picture 3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772816"/>
            <a:ext cx="4896544" cy="4862681"/>
          </a:xfrm>
          <a:prstGeom prst="rect">
            <a:avLst/>
          </a:prstGeom>
          <a:ln>
            <a:solidFill>
              <a:srgbClr val="8DA0CB"/>
            </a:solidFill>
          </a:ln>
        </p:spPr>
      </p:pic>
    </p:spTree>
    <p:extLst>
      <p:ext uri="{BB962C8B-B14F-4D97-AF65-F5344CB8AC3E}">
        <p14:creationId xmlns:p14="http://schemas.microsoft.com/office/powerpoint/2010/main" xmlns="" val="9724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54424"/>
            <a:ext cx="6550496" cy="1422648"/>
          </a:xfrm>
        </p:spPr>
        <p:txBody>
          <a:bodyPr/>
          <a:lstStyle/>
          <a:p>
            <a:r>
              <a:rPr lang="en-AU" dirty="0" smtClean="0"/>
              <a:t>statistics@qcomp.com.au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8310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-COMP Corporate Template White">
  <a:themeElements>
    <a:clrScheme name="Q-COMP Corporate Template 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-COMP Corporate Template Whi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Q-COMP Corporate Template 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-COMP Corporate Template 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-COMP Corporate Template 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-COMP Corporate Template 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-COMP Corporate Template 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-COMP Corporate Template 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-COMP Corporate Template 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27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Q-COMP Corporate Template White</vt:lpstr>
      <vt:lpstr>Monthly Insurer Reporting</vt:lpstr>
      <vt:lpstr>Overview</vt:lpstr>
      <vt:lpstr>Current report</vt:lpstr>
      <vt:lpstr>New report</vt:lpstr>
      <vt:lpstr>Questions?</vt:lpstr>
    </vt:vector>
  </TitlesOfParts>
  <Company>Q-COMP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matthewsk</dc:creator>
  <cp:lastModifiedBy>Minter Ellison</cp:lastModifiedBy>
  <cp:revision>11</cp:revision>
  <dcterms:created xsi:type="dcterms:W3CDTF">2007-12-03T01:01:46Z</dcterms:created>
  <dcterms:modified xsi:type="dcterms:W3CDTF">2013-05-07T23:56:54Z</dcterms:modified>
</cp:coreProperties>
</file>