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99" r:id="rId2"/>
    <p:sldId id="307" r:id="rId3"/>
    <p:sldId id="308" r:id="rId4"/>
    <p:sldId id="309" r:id="rId5"/>
    <p:sldId id="311" r:id="rId6"/>
    <p:sldId id="310" r:id="rId7"/>
    <p:sldId id="31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68"/>
    <a:srgbClr val="2A2C28"/>
    <a:srgbClr val="00AA68"/>
    <a:srgbClr val="F3901D"/>
    <a:srgbClr val="FFFFFF"/>
    <a:srgbClr val="4FA8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199" autoAdjust="0"/>
  </p:normalViewPr>
  <p:slideViewPr>
    <p:cSldViewPr snapToGrid="0" showGuides="1">
      <p:cViewPr varScale="1">
        <p:scale>
          <a:sx n="64" d="100"/>
          <a:sy n="64" d="100"/>
        </p:scale>
        <p:origin x="680"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cat>
            <c:strRef>
              <c:f>Sheet1!$A$2:$A$6</c:f>
              <c:strCache>
                <c:ptCount val="5"/>
                <c:pt idx="0">
                  <c:v>1st Qtr</c:v>
                </c:pt>
                <c:pt idx="1">
                  <c:v>2nd Qtr</c:v>
                </c:pt>
                <c:pt idx="2">
                  <c:v>3rd Qtr</c:v>
                </c:pt>
                <c:pt idx="3">
                  <c:v>4th Qtr</c:v>
                </c:pt>
                <c:pt idx="4">
                  <c:v>5th Qtr</c:v>
                </c:pt>
              </c:strCache>
            </c:strRef>
          </c:cat>
          <c:val>
            <c:numRef>
              <c:f>Sheet1!$B$2:$B$6</c:f>
              <c:numCache>
                <c:formatCode>General</c:formatCode>
                <c:ptCount val="5"/>
                <c:pt idx="0">
                  <c:v>8.2000000000000011</c:v>
                </c:pt>
                <c:pt idx="1">
                  <c:v>3.2</c:v>
                </c:pt>
                <c:pt idx="2">
                  <c:v>1.4</c:v>
                </c:pt>
                <c:pt idx="3">
                  <c:v>1.2</c:v>
                </c:pt>
                <c:pt idx="4">
                  <c:v>5</c:v>
                </c:pt>
              </c:numCache>
            </c:numRef>
          </c:val>
          <c:extLst xmlns:c16r2="http://schemas.microsoft.com/office/drawing/2015/06/chart">
            <c:ext xmlns:c16="http://schemas.microsoft.com/office/drawing/2014/chart" uri="{C3380CC4-5D6E-409C-BE32-E72D297353CC}">
              <c16:uniqueId val="{00000000-2D6E-43D1-9BB4-0451843F47F9}"/>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c:v>
                </c:pt>
                <c:pt idx="1">
                  <c:v>2.5</c:v>
                </c:pt>
                <c:pt idx="2">
                  <c:v>2.1</c:v>
                </c:pt>
                <c:pt idx="3">
                  <c:v>2</c:v>
                </c:pt>
              </c:numCache>
            </c:numRef>
          </c:val>
          <c:extLst xmlns:c16r2="http://schemas.microsoft.com/office/drawing/2015/06/chart">
            <c:ext xmlns:c16="http://schemas.microsoft.com/office/drawing/2014/chart" uri="{C3380CC4-5D6E-409C-BE32-E72D297353CC}">
              <c16:uniqueId val="{00000000-526C-4AF2-A3CA-0FE44A713EA0}"/>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1.5</c:v>
                </c:pt>
                <c:pt idx="1">
                  <c:v>2.4</c:v>
                </c:pt>
                <c:pt idx="2">
                  <c:v>1.8</c:v>
                </c:pt>
                <c:pt idx="3">
                  <c:v>2</c:v>
                </c:pt>
              </c:numCache>
            </c:numRef>
          </c:val>
          <c:extLst xmlns:c16r2="http://schemas.microsoft.com/office/drawing/2015/06/chart">
            <c:ext xmlns:c16="http://schemas.microsoft.com/office/drawing/2014/chart" uri="{C3380CC4-5D6E-409C-BE32-E72D297353CC}">
              <c16:uniqueId val="{00000001-526C-4AF2-A3CA-0FE44A713EA0}"/>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c:v>
                </c:pt>
              </c:numCache>
            </c:numRef>
          </c:val>
          <c:extLst xmlns:c16r2="http://schemas.microsoft.com/office/drawing/2015/06/chart">
            <c:ext xmlns:c16="http://schemas.microsoft.com/office/drawing/2014/chart" uri="{C3380CC4-5D6E-409C-BE32-E72D297353CC}">
              <c16:uniqueId val="{00000002-526C-4AF2-A3CA-0FE44A713EA0}"/>
            </c:ext>
          </c:extLst>
        </c:ser>
        <c:ser>
          <c:idx val="3"/>
          <c:order val="3"/>
          <c:tx>
            <c:strRef>
              <c:f>Sheet1!$E$1</c:f>
              <c:strCache>
                <c:ptCount val="1"/>
                <c:pt idx="0">
                  <c:v>Series 4</c:v>
                </c:pt>
              </c:strCache>
            </c:strRef>
          </c:tx>
          <c:invertIfNegative val="0"/>
          <c:cat>
            <c:strRef>
              <c:f>Sheet1!$A$2:$A$5</c:f>
              <c:strCache>
                <c:ptCount val="4"/>
                <c:pt idx="0">
                  <c:v>Category 1</c:v>
                </c:pt>
                <c:pt idx="1">
                  <c:v>Category 2</c:v>
                </c:pt>
                <c:pt idx="2">
                  <c:v>Category 3</c:v>
                </c:pt>
                <c:pt idx="3">
                  <c:v>Category 4</c:v>
                </c:pt>
              </c:strCache>
            </c:strRef>
          </c:cat>
          <c:val>
            <c:numRef>
              <c:f>Sheet1!$E$2:$E$5</c:f>
              <c:numCache>
                <c:formatCode>General</c:formatCode>
                <c:ptCount val="4"/>
                <c:pt idx="0">
                  <c:v>2</c:v>
                </c:pt>
                <c:pt idx="1">
                  <c:v>1</c:v>
                </c:pt>
                <c:pt idx="2">
                  <c:v>2.4</c:v>
                </c:pt>
                <c:pt idx="3">
                  <c:v>1.5</c:v>
                </c:pt>
              </c:numCache>
            </c:numRef>
          </c:val>
          <c:extLst xmlns:c16r2="http://schemas.microsoft.com/office/drawing/2015/06/chart">
            <c:ext xmlns:c16="http://schemas.microsoft.com/office/drawing/2014/chart" uri="{C3380CC4-5D6E-409C-BE32-E72D297353CC}">
              <c16:uniqueId val="{00000003-526C-4AF2-A3CA-0FE44A713EA0}"/>
            </c:ext>
          </c:extLst>
        </c:ser>
        <c:ser>
          <c:idx val="4"/>
          <c:order val="4"/>
          <c:tx>
            <c:strRef>
              <c:f>Sheet1!$F$1</c:f>
              <c:strCache>
                <c:ptCount val="1"/>
                <c:pt idx="0">
                  <c:v>Series 5</c:v>
                </c:pt>
              </c:strCache>
            </c:strRef>
          </c:tx>
          <c:invertIfNegative val="0"/>
          <c:cat>
            <c:strRef>
              <c:f>Sheet1!$A$2:$A$5</c:f>
              <c:strCache>
                <c:ptCount val="4"/>
                <c:pt idx="0">
                  <c:v>Category 1</c:v>
                </c:pt>
                <c:pt idx="1">
                  <c:v>Category 2</c:v>
                </c:pt>
                <c:pt idx="2">
                  <c:v>Category 3</c:v>
                </c:pt>
                <c:pt idx="3">
                  <c:v>Category 4</c:v>
                </c:pt>
              </c:strCache>
            </c:strRef>
          </c:cat>
          <c:val>
            <c:numRef>
              <c:f>Sheet1!$F$2:$F$5</c:f>
              <c:numCache>
                <c:formatCode>General</c:formatCode>
                <c:ptCount val="4"/>
                <c:pt idx="0">
                  <c:v>1</c:v>
                </c:pt>
                <c:pt idx="1">
                  <c:v>1.8</c:v>
                </c:pt>
                <c:pt idx="2">
                  <c:v>2.1</c:v>
                </c:pt>
                <c:pt idx="3">
                  <c:v>1.2</c:v>
                </c:pt>
              </c:numCache>
            </c:numRef>
          </c:val>
          <c:extLst xmlns:c16r2="http://schemas.microsoft.com/office/drawing/2015/06/chart">
            <c:ext xmlns:c16="http://schemas.microsoft.com/office/drawing/2014/chart" uri="{C3380CC4-5D6E-409C-BE32-E72D297353CC}">
              <c16:uniqueId val="{00000004-526C-4AF2-A3CA-0FE44A713EA0}"/>
            </c:ext>
          </c:extLst>
        </c:ser>
        <c:ser>
          <c:idx val="5"/>
          <c:order val="5"/>
          <c:tx>
            <c:strRef>
              <c:f>Sheet1!$G$1</c:f>
              <c:strCache>
                <c:ptCount val="1"/>
                <c:pt idx="0">
                  <c:v>Series 6</c:v>
                </c:pt>
              </c:strCache>
            </c:strRef>
          </c:tx>
          <c:invertIfNegative val="0"/>
          <c:cat>
            <c:strRef>
              <c:f>Sheet1!$A$2:$A$5</c:f>
              <c:strCache>
                <c:ptCount val="4"/>
                <c:pt idx="0">
                  <c:v>Category 1</c:v>
                </c:pt>
                <c:pt idx="1">
                  <c:v>Category 2</c:v>
                </c:pt>
                <c:pt idx="2">
                  <c:v>Category 3</c:v>
                </c:pt>
                <c:pt idx="3">
                  <c:v>Category 4</c:v>
                </c:pt>
              </c:strCache>
            </c:strRef>
          </c:cat>
          <c:val>
            <c:numRef>
              <c:f>Sheet1!$G$2:$G$5</c:f>
              <c:numCache>
                <c:formatCode>General</c:formatCode>
                <c:ptCount val="4"/>
                <c:pt idx="0">
                  <c:v>3</c:v>
                </c:pt>
                <c:pt idx="1">
                  <c:v>1.6</c:v>
                </c:pt>
                <c:pt idx="2">
                  <c:v>1.6</c:v>
                </c:pt>
                <c:pt idx="3">
                  <c:v>1.7</c:v>
                </c:pt>
              </c:numCache>
            </c:numRef>
          </c:val>
          <c:extLst xmlns:c16r2="http://schemas.microsoft.com/office/drawing/2015/06/chart">
            <c:ext xmlns:c16="http://schemas.microsoft.com/office/drawing/2014/chart" uri="{C3380CC4-5D6E-409C-BE32-E72D297353CC}">
              <c16:uniqueId val="{00000005-526C-4AF2-A3CA-0FE44A713EA0}"/>
            </c:ext>
          </c:extLst>
        </c:ser>
        <c:ser>
          <c:idx val="6"/>
          <c:order val="6"/>
          <c:tx>
            <c:strRef>
              <c:f>Sheet1!$H$1</c:f>
              <c:strCache>
                <c:ptCount val="1"/>
                <c:pt idx="0">
                  <c:v>Series 7</c:v>
                </c:pt>
              </c:strCache>
            </c:strRef>
          </c:tx>
          <c:invertIfNegative val="0"/>
          <c:cat>
            <c:strRef>
              <c:f>Sheet1!$A$2:$A$5</c:f>
              <c:strCache>
                <c:ptCount val="4"/>
                <c:pt idx="0">
                  <c:v>Category 1</c:v>
                </c:pt>
                <c:pt idx="1">
                  <c:v>Category 2</c:v>
                </c:pt>
                <c:pt idx="2">
                  <c:v>Category 3</c:v>
                </c:pt>
                <c:pt idx="3">
                  <c:v>Category 4</c:v>
                </c:pt>
              </c:strCache>
            </c:strRef>
          </c:cat>
          <c:val>
            <c:numRef>
              <c:f>Sheet1!$H$2:$H$5</c:f>
              <c:numCache>
                <c:formatCode>General</c:formatCode>
                <c:ptCount val="4"/>
                <c:pt idx="0">
                  <c:v>1.2</c:v>
                </c:pt>
                <c:pt idx="1">
                  <c:v>2.5</c:v>
                </c:pt>
                <c:pt idx="2">
                  <c:v>2.2000000000000002</c:v>
                </c:pt>
                <c:pt idx="3">
                  <c:v>1</c:v>
                </c:pt>
              </c:numCache>
            </c:numRef>
          </c:val>
          <c:extLst xmlns:c16r2="http://schemas.microsoft.com/office/drawing/2015/06/chart">
            <c:ext xmlns:c16="http://schemas.microsoft.com/office/drawing/2014/chart" uri="{C3380CC4-5D6E-409C-BE32-E72D297353CC}">
              <c16:uniqueId val="{00000006-526C-4AF2-A3CA-0FE44A713EA0}"/>
            </c:ext>
          </c:extLst>
        </c:ser>
        <c:ser>
          <c:idx val="7"/>
          <c:order val="7"/>
          <c:tx>
            <c:strRef>
              <c:f>Sheet1!$I$1</c:f>
              <c:strCache>
                <c:ptCount val="1"/>
                <c:pt idx="0">
                  <c:v>Series 8</c:v>
                </c:pt>
              </c:strCache>
            </c:strRef>
          </c:tx>
          <c:invertIfNegative val="0"/>
          <c:cat>
            <c:strRef>
              <c:f>Sheet1!$A$2:$A$5</c:f>
              <c:strCache>
                <c:ptCount val="4"/>
                <c:pt idx="0">
                  <c:v>Category 1</c:v>
                </c:pt>
                <c:pt idx="1">
                  <c:v>Category 2</c:v>
                </c:pt>
                <c:pt idx="2">
                  <c:v>Category 3</c:v>
                </c:pt>
                <c:pt idx="3">
                  <c:v>Category 4</c:v>
                </c:pt>
              </c:strCache>
            </c:strRef>
          </c:cat>
          <c:val>
            <c:numRef>
              <c:f>Sheet1!$I$2:$I$5</c:f>
              <c:numCache>
                <c:formatCode>General</c:formatCode>
                <c:ptCount val="4"/>
                <c:pt idx="0">
                  <c:v>1</c:v>
                </c:pt>
                <c:pt idx="1">
                  <c:v>1.2</c:v>
                </c:pt>
                <c:pt idx="2">
                  <c:v>2</c:v>
                </c:pt>
                <c:pt idx="3">
                  <c:v>1.5</c:v>
                </c:pt>
              </c:numCache>
            </c:numRef>
          </c:val>
          <c:extLst xmlns:c16r2="http://schemas.microsoft.com/office/drawing/2015/06/chart">
            <c:ext xmlns:c16="http://schemas.microsoft.com/office/drawing/2014/chart" uri="{C3380CC4-5D6E-409C-BE32-E72D297353CC}">
              <c16:uniqueId val="{00000007-526C-4AF2-A3CA-0FE44A713EA0}"/>
            </c:ext>
          </c:extLst>
        </c:ser>
        <c:dLbls>
          <c:showLegendKey val="0"/>
          <c:showVal val="0"/>
          <c:showCatName val="0"/>
          <c:showSerName val="0"/>
          <c:showPercent val="0"/>
          <c:showBubbleSize val="0"/>
        </c:dLbls>
        <c:gapWidth val="150"/>
        <c:axId val="371095432"/>
        <c:axId val="371088376"/>
      </c:barChart>
      <c:catAx>
        <c:axId val="371095432"/>
        <c:scaling>
          <c:orientation val="minMax"/>
        </c:scaling>
        <c:delete val="0"/>
        <c:axPos val="b"/>
        <c:numFmt formatCode="General" sourceLinked="0"/>
        <c:majorTickMark val="out"/>
        <c:minorTickMark val="none"/>
        <c:tickLblPos val="nextTo"/>
        <c:txPr>
          <a:bodyPr/>
          <a:lstStyle/>
          <a:p>
            <a:pPr>
              <a:defRPr sz="400"/>
            </a:pPr>
            <a:endParaRPr lang="en-US"/>
          </a:p>
        </c:txPr>
        <c:crossAx val="371088376"/>
        <c:crosses val="autoZero"/>
        <c:auto val="1"/>
        <c:lblAlgn val="ctr"/>
        <c:lblOffset val="100"/>
        <c:noMultiLvlLbl val="0"/>
      </c:catAx>
      <c:valAx>
        <c:axId val="371088376"/>
        <c:scaling>
          <c:orientation val="minMax"/>
        </c:scaling>
        <c:delete val="0"/>
        <c:axPos val="l"/>
        <c:majorGridlines/>
        <c:numFmt formatCode="General" sourceLinked="1"/>
        <c:majorTickMark val="out"/>
        <c:minorTickMark val="none"/>
        <c:tickLblPos val="nextTo"/>
        <c:txPr>
          <a:bodyPr/>
          <a:lstStyle/>
          <a:p>
            <a:pPr>
              <a:defRPr sz="300"/>
            </a:pPr>
            <a:endParaRPr lang="en-US"/>
          </a:p>
        </c:txPr>
        <c:crossAx val="371095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83EC2-763D-47E3-A2E7-1F17D2B37798}"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29D9B5-B569-4BEC-8E6A-C5F293A30368}" type="slidenum">
              <a:rPr lang="en-US" smtClean="0"/>
              <a:t>‹#›</a:t>
            </a:fld>
            <a:endParaRPr lang="en-US"/>
          </a:p>
        </p:txBody>
      </p:sp>
    </p:spTree>
    <p:extLst>
      <p:ext uri="{BB962C8B-B14F-4D97-AF65-F5344CB8AC3E}">
        <p14:creationId xmlns:p14="http://schemas.microsoft.com/office/powerpoint/2010/main" val="157446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a:t>
            </a:r>
            <a:r>
              <a:rPr lang="en-US" baseline="0" dirty="0" smtClean="0"/>
              <a:t> everyone</a:t>
            </a:r>
          </a:p>
          <a:p>
            <a:r>
              <a:rPr lang="en-US" baseline="0" dirty="0" smtClean="0"/>
              <a:t>From speaking with a few members, </a:t>
            </a:r>
          </a:p>
          <a:p>
            <a:r>
              <a:rPr lang="en-US" baseline="0" dirty="0" smtClean="0"/>
              <a:t>I understand that a few members aren’t really sure about when to use host placements </a:t>
            </a:r>
          </a:p>
          <a:p>
            <a:r>
              <a:rPr lang="en-US" baseline="0" dirty="0" smtClean="0"/>
              <a:t>/ how to go about organizing them, </a:t>
            </a:r>
          </a:p>
          <a:p>
            <a:r>
              <a:rPr lang="en-US" baseline="0" dirty="0" smtClean="0"/>
              <a:t> so just thought I’d share some of the experiences we’ve had with host placements at Toll.</a:t>
            </a:r>
            <a:endParaRPr lang="en-AU" dirty="0"/>
          </a:p>
        </p:txBody>
      </p:sp>
      <p:sp>
        <p:nvSpPr>
          <p:cNvPr id="4" name="Slide Number Placeholder 3"/>
          <p:cNvSpPr>
            <a:spLocks noGrp="1"/>
          </p:cNvSpPr>
          <p:nvPr>
            <p:ph type="sldNum" sz="quarter" idx="10"/>
          </p:nvPr>
        </p:nvSpPr>
        <p:spPr/>
        <p:txBody>
          <a:bodyPr/>
          <a:lstStyle/>
          <a:p>
            <a:fld id="{1829D9B5-B569-4BEC-8E6A-C5F293A30368}" type="slidenum">
              <a:rPr lang="en-US" smtClean="0"/>
              <a:t>1</a:t>
            </a:fld>
            <a:endParaRPr lang="en-US"/>
          </a:p>
        </p:txBody>
      </p:sp>
    </p:spTree>
    <p:extLst>
      <p:ext uri="{BB962C8B-B14F-4D97-AF65-F5344CB8AC3E}">
        <p14:creationId xmlns:p14="http://schemas.microsoft.com/office/powerpoint/2010/main" val="3200809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829D9B5-B569-4BEC-8E6A-C5F293A30368}" type="slidenum">
              <a:rPr lang="en-US" smtClean="0"/>
              <a:t>2</a:t>
            </a:fld>
            <a:endParaRPr lang="en-US"/>
          </a:p>
        </p:txBody>
      </p:sp>
    </p:spTree>
    <p:extLst>
      <p:ext uri="{BB962C8B-B14F-4D97-AF65-F5344CB8AC3E}">
        <p14:creationId xmlns:p14="http://schemas.microsoft.com/office/powerpoint/2010/main" val="3974078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hart" Target="../charts/chart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0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CA233F35-A28C-42A8-A44D-A9ECE7EFD070}"/>
              </a:ext>
            </a:extLst>
          </p:cNvPr>
          <p:cNvSpPr>
            <a:spLocks noGrp="1"/>
          </p:cNvSpPr>
          <p:nvPr>
            <p:ph type="ctrTitle" hasCustomPrompt="1"/>
          </p:nvPr>
        </p:nvSpPr>
        <p:spPr>
          <a:xfrm>
            <a:off x="851564" y="2015943"/>
            <a:ext cx="10510174" cy="1421928"/>
          </a:xfrm>
        </p:spPr>
        <p:txBody>
          <a:bodyPr wrap="square" anchor="t" anchorCtr="0">
            <a:spAutoFit/>
          </a:bodyPr>
          <a:lstStyle>
            <a:lvl1pPr algn="l">
              <a:lnSpc>
                <a:spcPct val="80000"/>
              </a:lnSpc>
              <a:defRPr sz="5400" b="1" spc="-150">
                <a:solidFill>
                  <a:srgbClr val="FFFFFF"/>
                </a:solidFill>
              </a:defRPr>
            </a:lvl1pPr>
          </a:lstStyle>
          <a:p>
            <a:r>
              <a:rPr lang="en-US" dirty="0"/>
              <a:t>Click to edit</a:t>
            </a:r>
            <a:br>
              <a:rPr lang="en-US" dirty="0"/>
            </a:br>
            <a:r>
              <a:rPr lang="en-US" dirty="0"/>
              <a:t>Master title style</a:t>
            </a:r>
          </a:p>
        </p:txBody>
      </p:sp>
      <p:sp>
        <p:nvSpPr>
          <p:cNvPr id="10" name="Subtitle 2">
            <a:extLst>
              <a:ext uri="{FF2B5EF4-FFF2-40B4-BE49-F238E27FC236}">
                <a16:creationId xmlns:a16="http://schemas.microsoft.com/office/drawing/2014/main" xmlns="" id="{31EC8109-C4D0-40E6-9136-D3F99503EFB0}"/>
              </a:ext>
            </a:extLst>
          </p:cNvPr>
          <p:cNvSpPr>
            <a:spLocks noGrp="1"/>
          </p:cNvSpPr>
          <p:nvPr>
            <p:ph type="subTitle" idx="1"/>
          </p:nvPr>
        </p:nvSpPr>
        <p:spPr>
          <a:xfrm>
            <a:off x="851564" y="3572654"/>
            <a:ext cx="10510174" cy="341632"/>
          </a:xfrm>
          <a:prstGeom prst="rect">
            <a:avLst/>
          </a:prstGeom>
        </p:spPr>
        <p:txBody>
          <a:bodyPr anchor="t" anchorCtr="0"/>
          <a:lstStyle>
            <a:lvl1pPr marL="0" indent="0" algn="l">
              <a:buNone/>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1" name="Freeform 5">
            <a:extLst>
              <a:ext uri="{FF2B5EF4-FFF2-40B4-BE49-F238E27FC236}">
                <a16:creationId xmlns:a16="http://schemas.microsoft.com/office/drawing/2014/main" xmlns="" id="{93F52EBC-A8F9-4DFA-958E-775D4456AE78}"/>
              </a:ext>
            </a:extLst>
          </p:cNvPr>
          <p:cNvSpPr>
            <a:spLocks noEditPoints="1"/>
          </p:cNvSpPr>
          <p:nvPr userDrawn="1"/>
        </p:nvSpPr>
        <p:spPr bwMode="auto">
          <a:xfrm>
            <a:off x="10838656" y="6284912"/>
            <a:ext cx="1030288" cy="242888"/>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rgbClr val="007A68"/>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4136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xmlns="" id="{2B9AD121-7B30-4EDA-BF02-77D14526955C}"/>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75676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01">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xmlns="" id="{1B93D7CC-E2F7-446D-B0C5-6B4E46161E75}"/>
              </a:ext>
            </a:extLst>
          </p:cNvPr>
          <p:cNvSpPr>
            <a:spLocks noGrp="1"/>
          </p:cNvSpPr>
          <p:nvPr>
            <p:ph type="pic" sz="quarter" idx="16"/>
          </p:nvPr>
        </p:nvSpPr>
        <p:spPr>
          <a:xfrm>
            <a:off x="0" y="0"/>
            <a:ext cx="5613722" cy="6796454"/>
          </a:xfrm>
          <a:prstGeom prst="rect">
            <a:avLst/>
          </a:prstGeom>
          <a:solidFill>
            <a:schemeClr val="bg1">
              <a:lumMod val="95000"/>
            </a:schemeClr>
          </a:solidFill>
        </p:spPr>
        <p:txBody>
          <a:bodyPr/>
          <a:lstStyle>
            <a:lvl1pPr marL="0" indent="0">
              <a:buNone/>
              <a:defRPr/>
            </a:lvl1pPr>
          </a:lstStyle>
          <a:p>
            <a:r>
              <a:rPr lang="en-US" smtClean="0"/>
              <a:t>Click icon to add picture</a:t>
            </a:r>
            <a:endParaRPr lang="pt-BR" dirty="0"/>
          </a:p>
        </p:txBody>
      </p:sp>
      <p:sp>
        <p:nvSpPr>
          <p:cNvPr id="14" name="Title Placeholder 1">
            <a:extLst>
              <a:ext uri="{FF2B5EF4-FFF2-40B4-BE49-F238E27FC236}">
                <a16:creationId xmlns:a16="http://schemas.microsoft.com/office/drawing/2014/main" xmlns="" id="{2D17149E-6472-4E85-8DEA-7301AD329DBF}"/>
              </a:ext>
            </a:extLst>
          </p:cNvPr>
          <p:cNvSpPr>
            <a:spLocks noGrp="1"/>
          </p:cNvSpPr>
          <p:nvPr>
            <p:ph type="title" hasCustomPrompt="1"/>
          </p:nvPr>
        </p:nvSpPr>
        <p:spPr>
          <a:xfrm>
            <a:off x="6096000" y="832694"/>
            <a:ext cx="5257800" cy="867930"/>
          </a:xfrm>
          <a:prstGeom prst="rect">
            <a:avLst/>
          </a:prstGeom>
        </p:spPr>
        <p:txBody>
          <a:bodyPr vert="horz" wrap="square" lIns="91440" tIns="45720" rIns="91440" bIns="45720" rtlCol="0" anchor="t" anchorCtr="0">
            <a:spAutoFit/>
          </a:bodyPr>
          <a:lstStyle>
            <a:lvl1pPr>
              <a:defRPr/>
            </a:lvl1pPr>
          </a:lstStyle>
          <a:p>
            <a:r>
              <a:rPr lang="en-US" dirty="0"/>
              <a:t>Click to edit</a:t>
            </a:r>
            <a:br>
              <a:rPr lang="en-US" dirty="0"/>
            </a:br>
            <a:r>
              <a:rPr lang="en-US" dirty="0"/>
              <a:t>Master title style</a:t>
            </a:r>
          </a:p>
        </p:txBody>
      </p:sp>
      <p:sp>
        <p:nvSpPr>
          <p:cNvPr id="22" name="Content Placeholder 10">
            <a:extLst>
              <a:ext uri="{FF2B5EF4-FFF2-40B4-BE49-F238E27FC236}">
                <a16:creationId xmlns:a16="http://schemas.microsoft.com/office/drawing/2014/main" xmlns="" id="{1FE9A9D3-2ABD-4AD2-85B2-0C7E25FC14C0}"/>
              </a:ext>
            </a:extLst>
          </p:cNvPr>
          <p:cNvSpPr>
            <a:spLocks noGrp="1"/>
          </p:cNvSpPr>
          <p:nvPr>
            <p:ph sz="quarter" idx="14"/>
          </p:nvPr>
        </p:nvSpPr>
        <p:spPr>
          <a:xfrm>
            <a:off x="6095999" y="2115240"/>
            <a:ext cx="5257800" cy="4006780"/>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15" name="Slide Number Placeholder 5">
            <a:extLst>
              <a:ext uri="{FF2B5EF4-FFF2-40B4-BE49-F238E27FC236}">
                <a16:creationId xmlns:a16="http://schemas.microsoft.com/office/drawing/2014/main" xmlns="" id="{22CFC29C-1615-4AC9-88D8-8065585A01DC}"/>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95390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02">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xmlns="" id="{A269A41C-6057-4D4F-AE7B-F7E77AF67997}"/>
              </a:ext>
            </a:extLst>
          </p:cNvPr>
          <p:cNvSpPr/>
          <p:nvPr userDrawn="1"/>
        </p:nvSpPr>
        <p:spPr>
          <a:xfrm>
            <a:off x="0" y="2809188"/>
            <a:ext cx="12192000" cy="3312832"/>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6" name="Picture Placeholder 15">
            <a:extLst>
              <a:ext uri="{FF2B5EF4-FFF2-40B4-BE49-F238E27FC236}">
                <a16:creationId xmlns:a16="http://schemas.microsoft.com/office/drawing/2014/main" xmlns="" id="{97EE8A93-9D0C-44D4-A5DE-1DF9A2537E27}"/>
              </a:ext>
            </a:extLst>
          </p:cNvPr>
          <p:cNvSpPr>
            <a:spLocks noGrp="1"/>
          </p:cNvSpPr>
          <p:nvPr>
            <p:ph type="pic" sz="quarter" idx="13"/>
          </p:nvPr>
        </p:nvSpPr>
        <p:spPr>
          <a:xfrm>
            <a:off x="4452568" y="1924442"/>
            <a:ext cx="3312000" cy="1761439"/>
          </a:xfrm>
          <a:prstGeom prst="rect">
            <a:avLst/>
          </a:prstGeom>
          <a:solidFill>
            <a:schemeClr val="bg1">
              <a:lumMod val="95000"/>
            </a:schemeClr>
          </a:solidFill>
        </p:spPr>
        <p:txBody>
          <a:bodyPr/>
          <a:lstStyle>
            <a:lvl1pPr marL="0" indent="0">
              <a:buNone/>
              <a:defRPr/>
            </a:lvl1pPr>
          </a:lstStyle>
          <a:p>
            <a:r>
              <a:rPr lang="en-US" smtClean="0"/>
              <a:t>Click icon to add picture</a:t>
            </a:r>
            <a:endParaRPr lang="pt-BR"/>
          </a:p>
        </p:txBody>
      </p:sp>
      <p:sp>
        <p:nvSpPr>
          <p:cNvPr id="8" name="Picture Placeholder 15">
            <a:extLst>
              <a:ext uri="{FF2B5EF4-FFF2-40B4-BE49-F238E27FC236}">
                <a16:creationId xmlns:a16="http://schemas.microsoft.com/office/drawing/2014/main" xmlns="" id="{734EB27C-C76C-41C8-A4C9-63823D12127D}"/>
              </a:ext>
            </a:extLst>
          </p:cNvPr>
          <p:cNvSpPr>
            <a:spLocks noGrp="1"/>
          </p:cNvSpPr>
          <p:nvPr>
            <p:ph type="pic" sz="quarter" idx="14"/>
          </p:nvPr>
        </p:nvSpPr>
        <p:spPr>
          <a:xfrm>
            <a:off x="8056725" y="1924442"/>
            <a:ext cx="3312000" cy="1761439"/>
          </a:xfrm>
          <a:prstGeom prst="rect">
            <a:avLst/>
          </a:prstGeom>
          <a:solidFill>
            <a:schemeClr val="bg1">
              <a:lumMod val="95000"/>
            </a:schemeClr>
          </a:solidFill>
        </p:spPr>
        <p:txBody>
          <a:bodyPr/>
          <a:lstStyle>
            <a:lvl1pPr marL="0" indent="0">
              <a:buNone/>
              <a:defRPr/>
            </a:lvl1pPr>
          </a:lstStyle>
          <a:p>
            <a:r>
              <a:rPr lang="en-US" smtClean="0"/>
              <a:t>Click icon to add picture</a:t>
            </a:r>
            <a:endParaRPr lang="pt-BR" dirty="0"/>
          </a:p>
        </p:txBody>
      </p:sp>
      <p:sp>
        <p:nvSpPr>
          <p:cNvPr id="9" name="Slide Number Placeholder 5">
            <a:extLst>
              <a:ext uri="{FF2B5EF4-FFF2-40B4-BE49-F238E27FC236}">
                <a16:creationId xmlns:a16="http://schemas.microsoft.com/office/drawing/2014/main" xmlns="" id="{DF90FA28-D352-426B-B0CF-6A45E26BDCB9}"/>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
        <p:nvSpPr>
          <p:cNvPr id="15" name="Text Placeholder 2">
            <a:extLst>
              <a:ext uri="{FF2B5EF4-FFF2-40B4-BE49-F238E27FC236}">
                <a16:creationId xmlns:a16="http://schemas.microsoft.com/office/drawing/2014/main" xmlns="" id="{5514D735-D465-45A8-AD91-58AE97C3E88D}"/>
              </a:ext>
            </a:extLst>
          </p:cNvPr>
          <p:cNvSpPr>
            <a:spLocks noGrp="1"/>
          </p:cNvSpPr>
          <p:nvPr>
            <p:ph type="body" idx="33"/>
          </p:nvPr>
        </p:nvSpPr>
        <p:spPr>
          <a:xfrm>
            <a:off x="4452568" y="3854619"/>
            <a:ext cx="3312000" cy="347240"/>
          </a:xfrm>
          <a:prstGeom prst="rect">
            <a:avLst/>
          </a:prstGeom>
        </p:spPr>
        <p:txBody>
          <a:bodyPr wrap="square" lIns="90000" tIns="46800" rIns="90000" bIns="46800" anchor="t">
            <a:noAutofit/>
          </a:bodyPr>
          <a:lstStyle>
            <a:lvl1pPr marL="0" indent="0" algn="ctr">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6" name="Text Placeholder 2">
            <a:extLst>
              <a:ext uri="{FF2B5EF4-FFF2-40B4-BE49-F238E27FC236}">
                <a16:creationId xmlns:a16="http://schemas.microsoft.com/office/drawing/2014/main" xmlns="" id="{1C322882-3CEB-40A3-856E-A4FADB8A2836}"/>
              </a:ext>
            </a:extLst>
          </p:cNvPr>
          <p:cNvSpPr>
            <a:spLocks noGrp="1"/>
          </p:cNvSpPr>
          <p:nvPr>
            <p:ph type="body" idx="34"/>
          </p:nvPr>
        </p:nvSpPr>
        <p:spPr>
          <a:xfrm>
            <a:off x="8056725" y="3854619"/>
            <a:ext cx="3312000" cy="347240"/>
          </a:xfrm>
          <a:prstGeom prst="rect">
            <a:avLst/>
          </a:prstGeom>
        </p:spPr>
        <p:txBody>
          <a:bodyPr wrap="square" lIns="90000" tIns="46800" rIns="90000" bIns="46800" anchor="t">
            <a:noAutofit/>
          </a:bodyPr>
          <a:lstStyle>
            <a:lvl1pPr marL="0" indent="0" algn="ctr">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8" name="Text Placeholder 2">
            <a:extLst>
              <a:ext uri="{FF2B5EF4-FFF2-40B4-BE49-F238E27FC236}">
                <a16:creationId xmlns:a16="http://schemas.microsoft.com/office/drawing/2014/main" xmlns="" id="{2ED36A33-B1B0-41D8-A887-0A8F27F311C2}"/>
              </a:ext>
            </a:extLst>
          </p:cNvPr>
          <p:cNvSpPr>
            <a:spLocks noGrp="1"/>
          </p:cNvSpPr>
          <p:nvPr>
            <p:ph type="body" idx="36"/>
          </p:nvPr>
        </p:nvSpPr>
        <p:spPr>
          <a:xfrm>
            <a:off x="4452568" y="4317476"/>
            <a:ext cx="3312000" cy="1583703"/>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9" name="Text Placeholder 2">
            <a:extLst>
              <a:ext uri="{FF2B5EF4-FFF2-40B4-BE49-F238E27FC236}">
                <a16:creationId xmlns:a16="http://schemas.microsoft.com/office/drawing/2014/main" xmlns="" id="{1113A016-D3DB-4147-B7B6-E0CCC10224B3}"/>
              </a:ext>
            </a:extLst>
          </p:cNvPr>
          <p:cNvSpPr>
            <a:spLocks noGrp="1"/>
          </p:cNvSpPr>
          <p:nvPr>
            <p:ph type="body" idx="37"/>
          </p:nvPr>
        </p:nvSpPr>
        <p:spPr>
          <a:xfrm>
            <a:off x="8056725" y="4317476"/>
            <a:ext cx="3312000" cy="1583703"/>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0" name="Picture Placeholder 15">
            <a:extLst>
              <a:ext uri="{FF2B5EF4-FFF2-40B4-BE49-F238E27FC236}">
                <a16:creationId xmlns:a16="http://schemas.microsoft.com/office/drawing/2014/main" xmlns="" id="{D3F75E48-6F58-4AD3-9D14-981DFEFDC660}"/>
              </a:ext>
            </a:extLst>
          </p:cNvPr>
          <p:cNvSpPr>
            <a:spLocks noGrp="1"/>
          </p:cNvSpPr>
          <p:nvPr>
            <p:ph type="pic" sz="quarter" idx="38"/>
          </p:nvPr>
        </p:nvSpPr>
        <p:spPr>
          <a:xfrm>
            <a:off x="848411" y="1924442"/>
            <a:ext cx="3312000" cy="1761439"/>
          </a:xfrm>
          <a:prstGeom prst="rect">
            <a:avLst/>
          </a:prstGeom>
          <a:solidFill>
            <a:schemeClr val="bg1">
              <a:lumMod val="95000"/>
            </a:schemeClr>
          </a:solidFill>
        </p:spPr>
        <p:txBody>
          <a:bodyPr/>
          <a:lstStyle>
            <a:lvl1pPr marL="0" indent="0">
              <a:buNone/>
              <a:defRPr/>
            </a:lvl1pPr>
          </a:lstStyle>
          <a:p>
            <a:r>
              <a:rPr lang="en-US" smtClean="0"/>
              <a:t>Click icon to add picture</a:t>
            </a:r>
            <a:endParaRPr lang="pt-BR"/>
          </a:p>
        </p:txBody>
      </p:sp>
      <p:sp>
        <p:nvSpPr>
          <p:cNvPr id="21" name="Text Placeholder 2">
            <a:extLst>
              <a:ext uri="{FF2B5EF4-FFF2-40B4-BE49-F238E27FC236}">
                <a16:creationId xmlns:a16="http://schemas.microsoft.com/office/drawing/2014/main" xmlns="" id="{0AE5F8A0-CDAA-4857-9D88-F297D34CAE58}"/>
              </a:ext>
            </a:extLst>
          </p:cNvPr>
          <p:cNvSpPr>
            <a:spLocks noGrp="1"/>
          </p:cNvSpPr>
          <p:nvPr>
            <p:ph type="body" idx="39"/>
          </p:nvPr>
        </p:nvSpPr>
        <p:spPr>
          <a:xfrm>
            <a:off x="848411" y="3854619"/>
            <a:ext cx="3312000" cy="347240"/>
          </a:xfrm>
          <a:prstGeom prst="rect">
            <a:avLst/>
          </a:prstGeom>
        </p:spPr>
        <p:txBody>
          <a:bodyPr wrap="square" lIns="90000" tIns="46800" rIns="90000" bIns="46800" anchor="t">
            <a:noAutofit/>
          </a:bodyPr>
          <a:lstStyle>
            <a:lvl1pPr marL="0" indent="0" algn="ctr">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2" name="Text Placeholder 2">
            <a:extLst>
              <a:ext uri="{FF2B5EF4-FFF2-40B4-BE49-F238E27FC236}">
                <a16:creationId xmlns:a16="http://schemas.microsoft.com/office/drawing/2014/main" xmlns="" id="{256943D3-6D3D-43F5-96B7-FEEE48EB3513}"/>
              </a:ext>
            </a:extLst>
          </p:cNvPr>
          <p:cNvSpPr>
            <a:spLocks noGrp="1"/>
          </p:cNvSpPr>
          <p:nvPr>
            <p:ph type="body" idx="40"/>
          </p:nvPr>
        </p:nvSpPr>
        <p:spPr>
          <a:xfrm>
            <a:off x="848411" y="4317476"/>
            <a:ext cx="3312000" cy="1583703"/>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253044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03">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xmlns="" id="{A269A41C-6057-4D4F-AE7B-F7E77AF67997}"/>
              </a:ext>
            </a:extLst>
          </p:cNvPr>
          <p:cNvSpPr/>
          <p:nvPr userDrawn="1"/>
        </p:nvSpPr>
        <p:spPr>
          <a:xfrm>
            <a:off x="0" y="2809188"/>
            <a:ext cx="12192000" cy="3312832"/>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Placeholder 1">
            <a:extLst>
              <a:ext uri="{FF2B5EF4-FFF2-40B4-BE49-F238E27FC236}">
                <a16:creationId xmlns:a16="http://schemas.microsoft.com/office/drawing/2014/main" xmlns="" id="{2D17149E-6472-4E85-8DEA-7301AD329DBF}"/>
              </a:ext>
            </a:extLst>
          </p:cNvPr>
          <p:cNvSpPr>
            <a:spLocks noGrp="1"/>
          </p:cNvSpPr>
          <p:nvPr>
            <p:ph type="title"/>
          </p:nvPr>
        </p:nvSpPr>
        <p:spPr>
          <a:xfrm>
            <a:off x="838200" y="832694"/>
            <a:ext cx="10515600" cy="480131"/>
          </a:xfrm>
          <a:prstGeom prst="rect">
            <a:avLst/>
          </a:prstGeom>
        </p:spPr>
        <p:txBody>
          <a:bodyPr vert="horz" lIns="91440" tIns="45720" rIns="91440" bIns="45720" rtlCol="0" anchor="t" anchorCtr="0">
            <a:spAutoFit/>
          </a:bodyPr>
          <a:lstStyle/>
          <a:p>
            <a:r>
              <a:rPr lang="en-US" smtClean="0"/>
              <a:t>Click to edit Master title style</a:t>
            </a:r>
            <a:endParaRPr lang="en-US" dirty="0"/>
          </a:p>
        </p:txBody>
      </p:sp>
      <p:sp>
        <p:nvSpPr>
          <p:cNvPr id="16" name="Oval 15">
            <a:extLst>
              <a:ext uri="{FF2B5EF4-FFF2-40B4-BE49-F238E27FC236}">
                <a16:creationId xmlns:a16="http://schemas.microsoft.com/office/drawing/2014/main" xmlns="" id="{7A730CCB-C71B-4FB5-AF29-4E0960D3A46B}"/>
              </a:ext>
            </a:extLst>
          </p:cNvPr>
          <p:cNvSpPr/>
          <p:nvPr userDrawn="1"/>
        </p:nvSpPr>
        <p:spPr>
          <a:xfrm>
            <a:off x="1268788" y="2048027"/>
            <a:ext cx="1515151" cy="151514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4A3D927D-4A2C-4232-B5EE-F45F84D6CE97}"/>
              </a:ext>
            </a:extLst>
          </p:cNvPr>
          <p:cNvSpPr/>
          <p:nvPr userDrawn="1"/>
        </p:nvSpPr>
        <p:spPr>
          <a:xfrm>
            <a:off x="3980291" y="2048028"/>
            <a:ext cx="1515151" cy="15151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
            <a:extLst>
              <a:ext uri="{FF2B5EF4-FFF2-40B4-BE49-F238E27FC236}">
                <a16:creationId xmlns:a16="http://schemas.microsoft.com/office/drawing/2014/main" xmlns="" id="{DB647630-60A6-491E-9CEC-8BBBD7026BD4}"/>
              </a:ext>
            </a:extLst>
          </p:cNvPr>
          <p:cNvSpPr>
            <a:spLocks noGrp="1"/>
          </p:cNvSpPr>
          <p:nvPr>
            <p:ph type="body" idx="32" hasCustomPrompt="1"/>
          </p:nvPr>
        </p:nvSpPr>
        <p:spPr>
          <a:xfrm>
            <a:off x="839788" y="3748332"/>
            <a:ext cx="2373150" cy="586957"/>
          </a:xfrm>
          <a:prstGeom prst="rect">
            <a:avLst/>
          </a:prstGeom>
        </p:spPr>
        <p:txBody>
          <a:bodyPr wrap="square" lIns="90000" tIns="46800" rIns="90000" bIns="46800" anchor="t">
            <a:spAutoFit/>
          </a:bodyPr>
          <a:lstStyle>
            <a:lvl1pPr marL="0" indent="0" algn="ctr">
              <a:spcBef>
                <a:spcPts val="300"/>
              </a:spcBef>
              <a:buNone/>
              <a:defRPr lang="en-US" sz="1600" b="0" kern="1200" dirty="0">
                <a:solidFill>
                  <a:schemeClr val="accent1"/>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a:t>
            </a:r>
            <a:br>
              <a:rPr lang="en-US" dirty="0"/>
            </a:br>
            <a:r>
              <a:rPr lang="en-US" dirty="0"/>
              <a:t>text styles</a:t>
            </a:r>
          </a:p>
        </p:txBody>
      </p:sp>
      <p:sp>
        <p:nvSpPr>
          <p:cNvPr id="30" name="Text Placeholder 2">
            <a:extLst>
              <a:ext uri="{FF2B5EF4-FFF2-40B4-BE49-F238E27FC236}">
                <a16:creationId xmlns:a16="http://schemas.microsoft.com/office/drawing/2014/main" xmlns="" id="{04CC82C9-BE20-4E83-8C21-6B079231B94B}"/>
              </a:ext>
            </a:extLst>
          </p:cNvPr>
          <p:cNvSpPr>
            <a:spLocks noGrp="1"/>
          </p:cNvSpPr>
          <p:nvPr>
            <p:ph type="body" idx="29"/>
          </p:nvPr>
        </p:nvSpPr>
        <p:spPr>
          <a:xfrm>
            <a:off x="839789" y="4345757"/>
            <a:ext cx="2373148" cy="1564849"/>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2" name="Text Placeholder 2">
            <a:extLst>
              <a:ext uri="{FF2B5EF4-FFF2-40B4-BE49-F238E27FC236}">
                <a16:creationId xmlns:a16="http://schemas.microsoft.com/office/drawing/2014/main" xmlns="" id="{91A4AC97-D311-4C13-A0BF-F75D9C3C22A2}"/>
              </a:ext>
            </a:extLst>
          </p:cNvPr>
          <p:cNvSpPr>
            <a:spLocks noGrp="1"/>
          </p:cNvSpPr>
          <p:nvPr>
            <p:ph type="body" idx="33" hasCustomPrompt="1"/>
          </p:nvPr>
        </p:nvSpPr>
        <p:spPr>
          <a:xfrm flipH="1">
            <a:off x="3551291" y="3748332"/>
            <a:ext cx="2373150" cy="586957"/>
          </a:xfrm>
          <a:prstGeom prst="rect">
            <a:avLst/>
          </a:prstGeom>
        </p:spPr>
        <p:txBody>
          <a:bodyPr wrap="square" lIns="90000" tIns="46800" rIns="90000" bIns="46800" anchor="t">
            <a:spAutoFit/>
          </a:bodyPr>
          <a:lstStyle>
            <a:lvl1pPr marL="0" indent="0" algn="ctr">
              <a:spcBef>
                <a:spcPts val="300"/>
              </a:spcBef>
              <a:buNone/>
              <a:defRPr lang="en-US" sz="1600" b="0" kern="1200" dirty="0">
                <a:solidFill>
                  <a:schemeClr val="accent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a:t>
            </a:r>
            <a:br>
              <a:rPr lang="en-US" dirty="0"/>
            </a:br>
            <a:r>
              <a:rPr lang="en-US" dirty="0"/>
              <a:t>text styles</a:t>
            </a:r>
          </a:p>
        </p:txBody>
      </p:sp>
      <p:sp>
        <p:nvSpPr>
          <p:cNvPr id="43" name="Text Placeholder 2">
            <a:extLst>
              <a:ext uri="{FF2B5EF4-FFF2-40B4-BE49-F238E27FC236}">
                <a16:creationId xmlns:a16="http://schemas.microsoft.com/office/drawing/2014/main" xmlns="" id="{62A022CD-D367-4DBC-98EF-D892D5126214}"/>
              </a:ext>
            </a:extLst>
          </p:cNvPr>
          <p:cNvSpPr>
            <a:spLocks noGrp="1"/>
          </p:cNvSpPr>
          <p:nvPr>
            <p:ph type="body" idx="34"/>
          </p:nvPr>
        </p:nvSpPr>
        <p:spPr>
          <a:xfrm>
            <a:off x="3551292" y="4345757"/>
            <a:ext cx="2373148" cy="1564849"/>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4" name="Oval 43">
            <a:extLst>
              <a:ext uri="{FF2B5EF4-FFF2-40B4-BE49-F238E27FC236}">
                <a16:creationId xmlns:a16="http://schemas.microsoft.com/office/drawing/2014/main" xmlns="" id="{5EB29E9A-9862-4D00-979D-ABE559680625}"/>
              </a:ext>
            </a:extLst>
          </p:cNvPr>
          <p:cNvSpPr/>
          <p:nvPr userDrawn="1"/>
        </p:nvSpPr>
        <p:spPr>
          <a:xfrm>
            <a:off x="6694970" y="2048027"/>
            <a:ext cx="1515151" cy="151514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xmlns="" id="{2056ABE4-FCDF-46F0-94E0-68CB0A7911DB}"/>
              </a:ext>
            </a:extLst>
          </p:cNvPr>
          <p:cNvSpPr/>
          <p:nvPr userDrawn="1"/>
        </p:nvSpPr>
        <p:spPr>
          <a:xfrm>
            <a:off x="9408061" y="2048027"/>
            <a:ext cx="1515151" cy="151514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Placeholder 2">
            <a:extLst>
              <a:ext uri="{FF2B5EF4-FFF2-40B4-BE49-F238E27FC236}">
                <a16:creationId xmlns:a16="http://schemas.microsoft.com/office/drawing/2014/main" xmlns="" id="{4E1B5A24-596B-45BC-A3E5-D86DC8FE718B}"/>
              </a:ext>
            </a:extLst>
          </p:cNvPr>
          <p:cNvSpPr>
            <a:spLocks noGrp="1"/>
          </p:cNvSpPr>
          <p:nvPr>
            <p:ph type="body" idx="35" hasCustomPrompt="1"/>
          </p:nvPr>
        </p:nvSpPr>
        <p:spPr>
          <a:xfrm>
            <a:off x="6265970" y="3748332"/>
            <a:ext cx="2373150" cy="586957"/>
          </a:xfrm>
          <a:prstGeom prst="rect">
            <a:avLst/>
          </a:prstGeom>
        </p:spPr>
        <p:txBody>
          <a:bodyPr wrap="square" lIns="90000" tIns="46800" rIns="90000" bIns="46800" anchor="t">
            <a:spAutoFit/>
          </a:bodyPr>
          <a:lstStyle>
            <a:lvl1pPr marL="0" indent="0" algn="ctr">
              <a:spcBef>
                <a:spcPts val="300"/>
              </a:spcBef>
              <a:buNone/>
              <a:defRPr lang="en-US" sz="1600" b="0" kern="1200" dirty="0">
                <a:solidFill>
                  <a:schemeClr val="accent3"/>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a:t>
            </a:r>
            <a:br>
              <a:rPr lang="en-US" dirty="0"/>
            </a:br>
            <a:r>
              <a:rPr lang="en-US" dirty="0"/>
              <a:t>text styles</a:t>
            </a:r>
          </a:p>
        </p:txBody>
      </p:sp>
      <p:sp>
        <p:nvSpPr>
          <p:cNvPr id="47" name="Text Placeholder 2">
            <a:extLst>
              <a:ext uri="{FF2B5EF4-FFF2-40B4-BE49-F238E27FC236}">
                <a16:creationId xmlns:a16="http://schemas.microsoft.com/office/drawing/2014/main" xmlns="" id="{1FEC4E75-3E00-4173-B34D-4E4B2D55697E}"/>
              </a:ext>
            </a:extLst>
          </p:cNvPr>
          <p:cNvSpPr>
            <a:spLocks noGrp="1"/>
          </p:cNvSpPr>
          <p:nvPr>
            <p:ph type="body" idx="36"/>
          </p:nvPr>
        </p:nvSpPr>
        <p:spPr>
          <a:xfrm>
            <a:off x="6265971" y="4345757"/>
            <a:ext cx="2373148" cy="1564849"/>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8" name="Text Placeholder 2">
            <a:extLst>
              <a:ext uri="{FF2B5EF4-FFF2-40B4-BE49-F238E27FC236}">
                <a16:creationId xmlns:a16="http://schemas.microsoft.com/office/drawing/2014/main" xmlns="" id="{55CC3F25-8609-4FBC-88DF-1BDC2DE8EDD8}"/>
              </a:ext>
            </a:extLst>
          </p:cNvPr>
          <p:cNvSpPr>
            <a:spLocks noGrp="1"/>
          </p:cNvSpPr>
          <p:nvPr>
            <p:ph type="body" idx="37" hasCustomPrompt="1"/>
          </p:nvPr>
        </p:nvSpPr>
        <p:spPr>
          <a:xfrm>
            <a:off x="8979061" y="3748332"/>
            <a:ext cx="2373150" cy="586957"/>
          </a:xfrm>
          <a:prstGeom prst="rect">
            <a:avLst/>
          </a:prstGeom>
        </p:spPr>
        <p:txBody>
          <a:bodyPr wrap="square" lIns="90000" tIns="46800" rIns="90000" bIns="46800" anchor="t">
            <a:spAutoFit/>
          </a:bodyPr>
          <a:lstStyle>
            <a:lvl1pPr marL="0" indent="0" algn="ctr">
              <a:spcBef>
                <a:spcPts val="300"/>
              </a:spcBef>
              <a:buNone/>
              <a:defRPr lang="en-US" sz="1600" b="0" kern="1200" dirty="0">
                <a:solidFill>
                  <a:schemeClr val="accent4"/>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a:t>
            </a:r>
            <a:br>
              <a:rPr lang="en-US" dirty="0"/>
            </a:br>
            <a:r>
              <a:rPr lang="en-US" dirty="0"/>
              <a:t>text styles</a:t>
            </a:r>
          </a:p>
        </p:txBody>
      </p:sp>
      <p:sp>
        <p:nvSpPr>
          <p:cNvPr id="49" name="Text Placeholder 2">
            <a:extLst>
              <a:ext uri="{FF2B5EF4-FFF2-40B4-BE49-F238E27FC236}">
                <a16:creationId xmlns:a16="http://schemas.microsoft.com/office/drawing/2014/main" xmlns="" id="{9CBF9E59-AB3D-4B26-86B8-0F494115D9AB}"/>
              </a:ext>
            </a:extLst>
          </p:cNvPr>
          <p:cNvSpPr>
            <a:spLocks noGrp="1"/>
          </p:cNvSpPr>
          <p:nvPr>
            <p:ph type="body" idx="38"/>
          </p:nvPr>
        </p:nvSpPr>
        <p:spPr>
          <a:xfrm>
            <a:off x="8979062" y="4345757"/>
            <a:ext cx="2373148" cy="1564849"/>
          </a:xfrm>
          <a:prstGeom prst="rect">
            <a:avLst/>
          </a:prstGeom>
        </p:spPr>
        <p:txBody>
          <a:bodyPr wrap="square" lIns="90000" tIns="46800" rIns="90000" bIns="46800">
            <a:noAutofit/>
          </a:bodyPr>
          <a:lstStyle>
            <a:lvl1pPr marL="0" indent="0" algn="ctr">
              <a:buNone/>
              <a:defRPr lang="en-US" sz="14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3" name="Slide Number Placeholder 5">
            <a:extLst>
              <a:ext uri="{FF2B5EF4-FFF2-40B4-BE49-F238E27FC236}">
                <a16:creationId xmlns:a16="http://schemas.microsoft.com/office/drawing/2014/main" xmlns="" id="{994D2A4C-D065-46E7-8207-1F6810B973F5}"/>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916413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04">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C71FDF67-444A-4993-9BA5-59EA0293D477}"/>
              </a:ext>
            </a:extLst>
          </p:cNvPr>
          <p:cNvSpPr>
            <a:spLocks noGrp="1"/>
          </p:cNvSpPr>
          <p:nvPr>
            <p:ph type="title"/>
          </p:nvPr>
        </p:nvSpPr>
        <p:spPr>
          <a:xfrm>
            <a:off x="838200" y="832694"/>
            <a:ext cx="10515600" cy="480131"/>
          </a:xfrm>
        </p:spPr>
        <p:txBody>
          <a:bodyPr/>
          <a:lstStyle/>
          <a:p>
            <a:r>
              <a:rPr lang="en-US" smtClean="0"/>
              <a:t>Click to edit Master title style</a:t>
            </a:r>
            <a:endParaRPr lang="en-US" dirty="0"/>
          </a:p>
        </p:txBody>
      </p:sp>
      <p:sp>
        <p:nvSpPr>
          <p:cNvPr id="23" name="Picture Placeholder 4">
            <a:extLst>
              <a:ext uri="{FF2B5EF4-FFF2-40B4-BE49-F238E27FC236}">
                <a16:creationId xmlns:a16="http://schemas.microsoft.com/office/drawing/2014/main" xmlns="" id="{64C0D2D5-0297-42B0-85E7-85A33817E92C}"/>
              </a:ext>
            </a:extLst>
          </p:cNvPr>
          <p:cNvSpPr>
            <a:spLocks noGrp="1"/>
          </p:cNvSpPr>
          <p:nvPr>
            <p:ph type="pic" sz="quarter" idx="32"/>
          </p:nvPr>
        </p:nvSpPr>
        <p:spPr>
          <a:xfrm>
            <a:off x="4409400" y="1616582"/>
            <a:ext cx="3373200" cy="4500000"/>
          </a:xfrm>
          <a:prstGeom prst="rect">
            <a:avLst/>
          </a:prstGeom>
          <a:solidFill>
            <a:schemeClr val="bg1">
              <a:lumMod val="95000"/>
            </a:schemeClr>
          </a:solidFill>
        </p:spPr>
        <p:txBody>
          <a:bodyPr>
            <a:noAutofit/>
          </a:bodyPr>
          <a:lstStyle>
            <a:lvl1pPr marL="0" indent="0">
              <a:buNone/>
              <a:defRPr/>
            </a:lvl1pPr>
          </a:lstStyle>
          <a:p>
            <a:r>
              <a:rPr lang="en-US" smtClean="0"/>
              <a:t>Click icon to add picture</a:t>
            </a:r>
            <a:endParaRPr lang="en-US"/>
          </a:p>
        </p:txBody>
      </p:sp>
      <p:sp>
        <p:nvSpPr>
          <p:cNvPr id="24" name="Rectangle 23">
            <a:extLst>
              <a:ext uri="{FF2B5EF4-FFF2-40B4-BE49-F238E27FC236}">
                <a16:creationId xmlns:a16="http://schemas.microsoft.com/office/drawing/2014/main" xmlns="" id="{5DDFA482-52BD-4613-A269-96A8B6025BDC}"/>
              </a:ext>
            </a:extLst>
          </p:cNvPr>
          <p:cNvSpPr/>
          <p:nvPr userDrawn="1"/>
        </p:nvSpPr>
        <p:spPr>
          <a:xfrm>
            <a:off x="838200" y="1616583"/>
            <a:ext cx="3373702" cy="4507200"/>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B92D163A-2978-4A31-8B10-3EB2C0582FFB}"/>
              </a:ext>
            </a:extLst>
          </p:cNvPr>
          <p:cNvSpPr/>
          <p:nvPr userDrawn="1"/>
        </p:nvSpPr>
        <p:spPr>
          <a:xfrm>
            <a:off x="7980098" y="1616582"/>
            <a:ext cx="3373702" cy="4507200"/>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ntent Placeholder 10">
            <a:extLst>
              <a:ext uri="{FF2B5EF4-FFF2-40B4-BE49-F238E27FC236}">
                <a16:creationId xmlns:a16="http://schemas.microsoft.com/office/drawing/2014/main" xmlns="" id="{AEC7E3C6-12E3-4EE9-B095-3D5419A01CB5}"/>
              </a:ext>
            </a:extLst>
          </p:cNvPr>
          <p:cNvSpPr>
            <a:spLocks noGrp="1"/>
          </p:cNvSpPr>
          <p:nvPr>
            <p:ph sz="quarter" idx="13"/>
          </p:nvPr>
        </p:nvSpPr>
        <p:spPr>
          <a:xfrm>
            <a:off x="8153793" y="1825691"/>
            <a:ext cx="3026311" cy="3842952"/>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ext Placeholder 2">
            <a:extLst>
              <a:ext uri="{FF2B5EF4-FFF2-40B4-BE49-F238E27FC236}">
                <a16:creationId xmlns:a16="http://schemas.microsoft.com/office/drawing/2014/main" xmlns="" id="{F1E38A12-154A-4FCA-8C7C-0CDA0527BA26}"/>
              </a:ext>
            </a:extLst>
          </p:cNvPr>
          <p:cNvSpPr>
            <a:spLocks noGrp="1"/>
          </p:cNvSpPr>
          <p:nvPr>
            <p:ph type="body" idx="29"/>
          </p:nvPr>
        </p:nvSpPr>
        <p:spPr>
          <a:xfrm>
            <a:off x="1013629" y="1825691"/>
            <a:ext cx="3022844" cy="3842952"/>
          </a:xfrm>
          <a:prstGeom prst="rect">
            <a:avLst/>
          </a:prstGeom>
        </p:spPr>
        <p:txBody>
          <a:bodyPr wrap="square" lIns="90000" tIns="46800" rIns="90000" bIns="46800">
            <a:noAutofit/>
          </a:bodyPr>
          <a:lstStyle>
            <a:lvl1pPr marL="0" indent="0" algn="l">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1" name="Slide Number Placeholder 5">
            <a:extLst>
              <a:ext uri="{FF2B5EF4-FFF2-40B4-BE49-F238E27FC236}">
                <a16:creationId xmlns:a16="http://schemas.microsoft.com/office/drawing/2014/main" xmlns="" id="{263CEBED-1DC0-4C69-A2D7-0BD993CDC4F7}"/>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09555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05 ">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xmlns="" id="{A2B7D209-C5B5-469D-BA18-A3BC9E86E493}"/>
              </a:ext>
            </a:extLst>
          </p:cNvPr>
          <p:cNvSpPr/>
          <p:nvPr userDrawn="1"/>
        </p:nvSpPr>
        <p:spPr>
          <a:xfrm>
            <a:off x="838200" y="1631590"/>
            <a:ext cx="1051560" cy="10515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5B148391-0ED3-460B-B654-A9B0DF1278C0}"/>
              </a:ext>
            </a:extLst>
          </p:cNvPr>
          <p:cNvSpPr/>
          <p:nvPr userDrawn="1"/>
        </p:nvSpPr>
        <p:spPr>
          <a:xfrm>
            <a:off x="838200" y="3227857"/>
            <a:ext cx="1051560" cy="10515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6FC9F01A-F15A-49BF-83E8-85C92564018F}"/>
              </a:ext>
            </a:extLst>
          </p:cNvPr>
          <p:cNvSpPr/>
          <p:nvPr userDrawn="1"/>
        </p:nvSpPr>
        <p:spPr>
          <a:xfrm>
            <a:off x="838200" y="4824125"/>
            <a:ext cx="1051560" cy="10515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CB187827-D7A0-4B08-8D83-4963F7C144CE}"/>
              </a:ext>
            </a:extLst>
          </p:cNvPr>
          <p:cNvSpPr/>
          <p:nvPr userDrawn="1"/>
        </p:nvSpPr>
        <p:spPr>
          <a:xfrm>
            <a:off x="6400800" y="1631590"/>
            <a:ext cx="1051560" cy="10515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xmlns="" id="{E82879A2-4934-4577-B6DF-989A45D149EA}"/>
              </a:ext>
            </a:extLst>
          </p:cNvPr>
          <p:cNvSpPr/>
          <p:nvPr userDrawn="1"/>
        </p:nvSpPr>
        <p:spPr>
          <a:xfrm>
            <a:off x="6400800" y="3227857"/>
            <a:ext cx="1051560" cy="105156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D707FD3E-702F-4114-940A-BFAE97F910AF}"/>
              </a:ext>
            </a:extLst>
          </p:cNvPr>
          <p:cNvSpPr/>
          <p:nvPr userDrawn="1"/>
        </p:nvSpPr>
        <p:spPr>
          <a:xfrm>
            <a:off x="6400800" y="4824125"/>
            <a:ext cx="1051560" cy="105156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
            <a:extLst>
              <a:ext uri="{FF2B5EF4-FFF2-40B4-BE49-F238E27FC236}">
                <a16:creationId xmlns:a16="http://schemas.microsoft.com/office/drawing/2014/main" xmlns="" id="{B9231EA7-A7A3-408F-9F4A-638C7D3D3EE4}"/>
              </a:ext>
            </a:extLst>
          </p:cNvPr>
          <p:cNvSpPr>
            <a:spLocks noGrp="1"/>
          </p:cNvSpPr>
          <p:nvPr>
            <p:ph type="body" idx="40"/>
          </p:nvPr>
        </p:nvSpPr>
        <p:spPr>
          <a:xfrm>
            <a:off x="2094632" y="1631591"/>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8" name="Text Placeholder 2">
            <a:extLst>
              <a:ext uri="{FF2B5EF4-FFF2-40B4-BE49-F238E27FC236}">
                <a16:creationId xmlns:a16="http://schemas.microsoft.com/office/drawing/2014/main" xmlns="" id="{1AAC0E12-463F-43A0-AAC7-DC650B74E104}"/>
              </a:ext>
            </a:extLst>
          </p:cNvPr>
          <p:cNvSpPr>
            <a:spLocks noGrp="1"/>
          </p:cNvSpPr>
          <p:nvPr>
            <p:ph type="body" idx="41"/>
          </p:nvPr>
        </p:nvSpPr>
        <p:spPr>
          <a:xfrm>
            <a:off x="2094632" y="3227857"/>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9" name="Text Placeholder 2">
            <a:extLst>
              <a:ext uri="{FF2B5EF4-FFF2-40B4-BE49-F238E27FC236}">
                <a16:creationId xmlns:a16="http://schemas.microsoft.com/office/drawing/2014/main" xmlns="" id="{2C20091D-6562-4076-BDDC-A1DCFD64F294}"/>
              </a:ext>
            </a:extLst>
          </p:cNvPr>
          <p:cNvSpPr>
            <a:spLocks noGrp="1"/>
          </p:cNvSpPr>
          <p:nvPr>
            <p:ph type="body" idx="42"/>
          </p:nvPr>
        </p:nvSpPr>
        <p:spPr>
          <a:xfrm>
            <a:off x="2094632" y="4824125"/>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0" name="Text Placeholder 2">
            <a:extLst>
              <a:ext uri="{FF2B5EF4-FFF2-40B4-BE49-F238E27FC236}">
                <a16:creationId xmlns:a16="http://schemas.microsoft.com/office/drawing/2014/main" xmlns="" id="{CD545074-A289-4FCF-BEDB-0EA23C1E9120}"/>
              </a:ext>
            </a:extLst>
          </p:cNvPr>
          <p:cNvSpPr>
            <a:spLocks noGrp="1"/>
          </p:cNvSpPr>
          <p:nvPr>
            <p:ph type="body" idx="43"/>
          </p:nvPr>
        </p:nvSpPr>
        <p:spPr>
          <a:xfrm>
            <a:off x="7657232" y="1631590"/>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1" name="Text Placeholder 2">
            <a:extLst>
              <a:ext uri="{FF2B5EF4-FFF2-40B4-BE49-F238E27FC236}">
                <a16:creationId xmlns:a16="http://schemas.microsoft.com/office/drawing/2014/main" xmlns="" id="{A379D9FF-52C4-4287-AAAD-E4CDB0EEAB10}"/>
              </a:ext>
            </a:extLst>
          </p:cNvPr>
          <p:cNvSpPr>
            <a:spLocks noGrp="1"/>
          </p:cNvSpPr>
          <p:nvPr>
            <p:ph type="body" idx="44"/>
          </p:nvPr>
        </p:nvSpPr>
        <p:spPr>
          <a:xfrm>
            <a:off x="7657232" y="3227856"/>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2" name="Text Placeholder 2">
            <a:extLst>
              <a:ext uri="{FF2B5EF4-FFF2-40B4-BE49-F238E27FC236}">
                <a16:creationId xmlns:a16="http://schemas.microsoft.com/office/drawing/2014/main" xmlns="" id="{DA977DF0-F285-4750-8B60-BBA87C4A644A}"/>
              </a:ext>
            </a:extLst>
          </p:cNvPr>
          <p:cNvSpPr>
            <a:spLocks noGrp="1"/>
          </p:cNvSpPr>
          <p:nvPr>
            <p:ph type="body" idx="45"/>
          </p:nvPr>
        </p:nvSpPr>
        <p:spPr>
          <a:xfrm>
            <a:off x="7657232" y="4824124"/>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3" name="Title 1">
            <a:extLst>
              <a:ext uri="{FF2B5EF4-FFF2-40B4-BE49-F238E27FC236}">
                <a16:creationId xmlns:a16="http://schemas.microsoft.com/office/drawing/2014/main" xmlns="" id="{A4CA8B5E-9E48-4F0F-8C4C-DDD9FFF8FD4F}"/>
              </a:ext>
            </a:extLst>
          </p:cNvPr>
          <p:cNvSpPr>
            <a:spLocks noGrp="1"/>
          </p:cNvSpPr>
          <p:nvPr>
            <p:ph type="title"/>
          </p:nvPr>
        </p:nvSpPr>
        <p:spPr>
          <a:xfrm>
            <a:off x="838200" y="832694"/>
            <a:ext cx="10515600" cy="480131"/>
          </a:xfrm>
        </p:spPr>
        <p:txBody>
          <a:bodyPr/>
          <a:lstStyle/>
          <a:p>
            <a:r>
              <a:rPr lang="en-US" smtClean="0"/>
              <a:t>Click to edit Master title style</a:t>
            </a:r>
            <a:endParaRPr lang="en-US" dirty="0"/>
          </a:p>
        </p:txBody>
      </p:sp>
      <p:sp>
        <p:nvSpPr>
          <p:cNvPr id="34" name="Slide Number Placeholder 5">
            <a:extLst>
              <a:ext uri="{FF2B5EF4-FFF2-40B4-BE49-F238E27FC236}">
                <a16:creationId xmlns:a16="http://schemas.microsoft.com/office/drawing/2014/main" xmlns="" id="{C26D0F3E-E0B8-48AD-AD23-49809AA36DE7}"/>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
        <p:nvSpPr>
          <p:cNvPr id="21" name="Text Placeholder 2">
            <a:extLst>
              <a:ext uri="{FF2B5EF4-FFF2-40B4-BE49-F238E27FC236}">
                <a16:creationId xmlns:a16="http://schemas.microsoft.com/office/drawing/2014/main" xmlns="" id="{F1C6BE5C-DC39-4513-8002-3E4FD40FEB2F}"/>
              </a:ext>
            </a:extLst>
          </p:cNvPr>
          <p:cNvSpPr>
            <a:spLocks noGrp="1"/>
          </p:cNvSpPr>
          <p:nvPr>
            <p:ph type="body" idx="13" hasCustomPrompt="1"/>
          </p:nvPr>
        </p:nvSpPr>
        <p:spPr>
          <a:xfrm>
            <a:off x="838200" y="1769591"/>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2" name="Text Placeholder 2">
            <a:extLst>
              <a:ext uri="{FF2B5EF4-FFF2-40B4-BE49-F238E27FC236}">
                <a16:creationId xmlns:a16="http://schemas.microsoft.com/office/drawing/2014/main" xmlns="" id="{E709CB9E-E73D-49F6-A7DE-B9C24BC18C09}"/>
              </a:ext>
            </a:extLst>
          </p:cNvPr>
          <p:cNvSpPr>
            <a:spLocks noGrp="1"/>
          </p:cNvSpPr>
          <p:nvPr>
            <p:ph type="body" idx="35" hasCustomPrompt="1"/>
          </p:nvPr>
        </p:nvSpPr>
        <p:spPr>
          <a:xfrm>
            <a:off x="838200" y="3347323"/>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3" name="Text Placeholder 2">
            <a:extLst>
              <a:ext uri="{FF2B5EF4-FFF2-40B4-BE49-F238E27FC236}">
                <a16:creationId xmlns:a16="http://schemas.microsoft.com/office/drawing/2014/main" xmlns="" id="{8FC31F1A-E77C-43E2-B5F0-72C1B8732448}"/>
              </a:ext>
            </a:extLst>
          </p:cNvPr>
          <p:cNvSpPr>
            <a:spLocks noGrp="1"/>
          </p:cNvSpPr>
          <p:nvPr>
            <p:ph type="body" idx="36" hasCustomPrompt="1"/>
          </p:nvPr>
        </p:nvSpPr>
        <p:spPr>
          <a:xfrm>
            <a:off x="838200" y="4962126"/>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4" name="Text Placeholder 2">
            <a:extLst>
              <a:ext uri="{FF2B5EF4-FFF2-40B4-BE49-F238E27FC236}">
                <a16:creationId xmlns:a16="http://schemas.microsoft.com/office/drawing/2014/main" xmlns="" id="{517A0CCE-3C13-418E-B027-C399956EA708}"/>
              </a:ext>
            </a:extLst>
          </p:cNvPr>
          <p:cNvSpPr>
            <a:spLocks noGrp="1"/>
          </p:cNvSpPr>
          <p:nvPr>
            <p:ph type="body" idx="37" hasCustomPrompt="1"/>
          </p:nvPr>
        </p:nvSpPr>
        <p:spPr>
          <a:xfrm>
            <a:off x="6400800" y="1769591"/>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5" name="Text Placeholder 2">
            <a:extLst>
              <a:ext uri="{FF2B5EF4-FFF2-40B4-BE49-F238E27FC236}">
                <a16:creationId xmlns:a16="http://schemas.microsoft.com/office/drawing/2014/main" xmlns="" id="{FCC73E94-F74A-4AE1-8968-C61706D605A9}"/>
              </a:ext>
            </a:extLst>
          </p:cNvPr>
          <p:cNvSpPr>
            <a:spLocks noGrp="1"/>
          </p:cNvSpPr>
          <p:nvPr>
            <p:ph type="body" idx="38" hasCustomPrompt="1"/>
          </p:nvPr>
        </p:nvSpPr>
        <p:spPr>
          <a:xfrm>
            <a:off x="6400800" y="3347323"/>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6" name="Text Placeholder 2">
            <a:extLst>
              <a:ext uri="{FF2B5EF4-FFF2-40B4-BE49-F238E27FC236}">
                <a16:creationId xmlns:a16="http://schemas.microsoft.com/office/drawing/2014/main" xmlns="" id="{38A954C0-14DC-4183-8A61-3343F20E7EC8}"/>
              </a:ext>
            </a:extLst>
          </p:cNvPr>
          <p:cNvSpPr>
            <a:spLocks noGrp="1"/>
          </p:cNvSpPr>
          <p:nvPr>
            <p:ph type="body" idx="39" hasCustomPrompt="1"/>
          </p:nvPr>
        </p:nvSpPr>
        <p:spPr>
          <a:xfrm>
            <a:off x="6400800" y="4962126"/>
            <a:ext cx="1051560" cy="773039"/>
          </a:xfrm>
          <a:prstGeom prst="rect">
            <a:avLst/>
          </a:prstGeom>
        </p:spPr>
        <p:txBody>
          <a:bodyPr wrap="square" anchor="ctr" anchorCtr="0">
            <a:noAutofit/>
          </a:bodyPr>
          <a:lstStyle>
            <a:lvl1pPr marL="0" indent="0" algn="ctr">
              <a:buNone/>
              <a:defRPr sz="4800" b="1" spc="0" baseline="0">
                <a:solidFill>
                  <a:srgbClr val="FFFFF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35" name="Content Placeholder 10">
            <a:extLst>
              <a:ext uri="{FF2B5EF4-FFF2-40B4-BE49-F238E27FC236}">
                <a16:creationId xmlns:a16="http://schemas.microsoft.com/office/drawing/2014/main" xmlns="" id="{69FE6851-CFAA-4DA3-92A3-D2E039ACDEC8}"/>
              </a:ext>
            </a:extLst>
          </p:cNvPr>
          <p:cNvSpPr>
            <a:spLocks noGrp="1"/>
          </p:cNvSpPr>
          <p:nvPr>
            <p:ph sz="quarter" idx="46"/>
          </p:nvPr>
        </p:nvSpPr>
        <p:spPr>
          <a:xfrm>
            <a:off x="2094632" y="2006729"/>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6" name="Content Placeholder 10">
            <a:extLst>
              <a:ext uri="{FF2B5EF4-FFF2-40B4-BE49-F238E27FC236}">
                <a16:creationId xmlns:a16="http://schemas.microsoft.com/office/drawing/2014/main" xmlns="" id="{41383284-B952-4CF3-9D45-7239107005C9}"/>
              </a:ext>
            </a:extLst>
          </p:cNvPr>
          <p:cNvSpPr>
            <a:spLocks noGrp="1"/>
          </p:cNvSpPr>
          <p:nvPr>
            <p:ph sz="quarter" idx="47"/>
          </p:nvPr>
        </p:nvSpPr>
        <p:spPr>
          <a:xfrm>
            <a:off x="7665170" y="2006729"/>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7" name="Content Placeholder 10">
            <a:extLst>
              <a:ext uri="{FF2B5EF4-FFF2-40B4-BE49-F238E27FC236}">
                <a16:creationId xmlns:a16="http://schemas.microsoft.com/office/drawing/2014/main" xmlns="" id="{19D6118D-C6CE-4FFC-8487-BDED20403E0D}"/>
              </a:ext>
            </a:extLst>
          </p:cNvPr>
          <p:cNvSpPr>
            <a:spLocks noGrp="1"/>
          </p:cNvSpPr>
          <p:nvPr>
            <p:ph sz="quarter" idx="48"/>
          </p:nvPr>
        </p:nvSpPr>
        <p:spPr>
          <a:xfrm>
            <a:off x="2094632" y="3590345"/>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8" name="Content Placeholder 10">
            <a:extLst>
              <a:ext uri="{FF2B5EF4-FFF2-40B4-BE49-F238E27FC236}">
                <a16:creationId xmlns:a16="http://schemas.microsoft.com/office/drawing/2014/main" xmlns="" id="{B1A0DF7C-B960-4BD0-9AF7-CFD548243716}"/>
              </a:ext>
            </a:extLst>
          </p:cNvPr>
          <p:cNvSpPr>
            <a:spLocks noGrp="1"/>
          </p:cNvSpPr>
          <p:nvPr>
            <p:ph sz="quarter" idx="49"/>
          </p:nvPr>
        </p:nvSpPr>
        <p:spPr>
          <a:xfrm>
            <a:off x="7665170" y="3590345"/>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9" name="Content Placeholder 10">
            <a:extLst>
              <a:ext uri="{FF2B5EF4-FFF2-40B4-BE49-F238E27FC236}">
                <a16:creationId xmlns:a16="http://schemas.microsoft.com/office/drawing/2014/main" xmlns="" id="{EB1EE90C-471C-42C5-8B27-3107DA6E7CC9}"/>
              </a:ext>
            </a:extLst>
          </p:cNvPr>
          <p:cNvSpPr>
            <a:spLocks noGrp="1"/>
          </p:cNvSpPr>
          <p:nvPr>
            <p:ph sz="quarter" idx="50"/>
          </p:nvPr>
        </p:nvSpPr>
        <p:spPr>
          <a:xfrm>
            <a:off x="2094632" y="5186613"/>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40" name="Content Placeholder 10">
            <a:extLst>
              <a:ext uri="{FF2B5EF4-FFF2-40B4-BE49-F238E27FC236}">
                <a16:creationId xmlns:a16="http://schemas.microsoft.com/office/drawing/2014/main" xmlns="" id="{5258B84C-1532-4F9E-8960-80BDE04398F4}"/>
              </a:ext>
            </a:extLst>
          </p:cNvPr>
          <p:cNvSpPr>
            <a:spLocks noGrp="1"/>
          </p:cNvSpPr>
          <p:nvPr>
            <p:ph sz="quarter" idx="51"/>
          </p:nvPr>
        </p:nvSpPr>
        <p:spPr>
          <a:xfrm>
            <a:off x="7665170" y="5186613"/>
            <a:ext cx="3696568" cy="669564"/>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Tree>
    <p:extLst>
      <p:ext uri="{BB962C8B-B14F-4D97-AF65-F5344CB8AC3E}">
        <p14:creationId xmlns:p14="http://schemas.microsoft.com/office/powerpoint/2010/main" val="179922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06">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xmlns="" id="{2A120200-BA22-4D76-A2C1-1618E58AFC9D}"/>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
        <p:nvSpPr>
          <p:cNvPr id="21" name="Title 1">
            <a:extLst>
              <a:ext uri="{FF2B5EF4-FFF2-40B4-BE49-F238E27FC236}">
                <a16:creationId xmlns:a16="http://schemas.microsoft.com/office/drawing/2014/main" xmlns="" id="{EF944966-C999-4F02-B2C3-A1403032015B}"/>
              </a:ext>
            </a:extLst>
          </p:cNvPr>
          <p:cNvSpPr>
            <a:spLocks noGrp="1"/>
          </p:cNvSpPr>
          <p:nvPr>
            <p:ph type="title"/>
          </p:nvPr>
        </p:nvSpPr>
        <p:spPr>
          <a:xfrm>
            <a:off x="838200" y="832694"/>
            <a:ext cx="10515600" cy="480131"/>
          </a:xfrm>
        </p:spPr>
        <p:txBody>
          <a:bodyPr/>
          <a:lstStyle/>
          <a:p>
            <a:r>
              <a:rPr lang="en-US" smtClean="0"/>
              <a:t>Click to edit Master title style</a:t>
            </a:r>
            <a:endParaRPr lang="en-US" dirty="0"/>
          </a:p>
        </p:txBody>
      </p:sp>
      <p:sp>
        <p:nvSpPr>
          <p:cNvPr id="23" name="Picture Placeholder 15">
            <a:extLst>
              <a:ext uri="{FF2B5EF4-FFF2-40B4-BE49-F238E27FC236}">
                <a16:creationId xmlns:a16="http://schemas.microsoft.com/office/drawing/2014/main" xmlns="" id="{E3EFD0CE-02C5-459F-B074-11CC62EF5980}"/>
              </a:ext>
            </a:extLst>
          </p:cNvPr>
          <p:cNvSpPr>
            <a:spLocks noGrp="1" noChangeAspect="1"/>
          </p:cNvSpPr>
          <p:nvPr>
            <p:ph type="pic" sz="quarter" idx="36"/>
          </p:nvPr>
        </p:nvSpPr>
        <p:spPr>
          <a:xfrm>
            <a:off x="1977357"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24" name="Text Placeholder 2">
            <a:extLst>
              <a:ext uri="{FF2B5EF4-FFF2-40B4-BE49-F238E27FC236}">
                <a16:creationId xmlns:a16="http://schemas.microsoft.com/office/drawing/2014/main" xmlns="" id="{79DC4F21-8B54-4F19-9FE4-68864ED9CAF8}"/>
              </a:ext>
            </a:extLst>
          </p:cNvPr>
          <p:cNvSpPr>
            <a:spLocks noGrp="1"/>
          </p:cNvSpPr>
          <p:nvPr>
            <p:ph type="body" idx="32"/>
          </p:nvPr>
        </p:nvSpPr>
        <p:spPr>
          <a:xfrm>
            <a:off x="1676400"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5" name="Picture Placeholder 15">
            <a:extLst>
              <a:ext uri="{FF2B5EF4-FFF2-40B4-BE49-F238E27FC236}">
                <a16:creationId xmlns:a16="http://schemas.microsoft.com/office/drawing/2014/main" xmlns="" id="{50307F31-C53B-4433-B7DB-2D1400197726}"/>
              </a:ext>
            </a:extLst>
          </p:cNvPr>
          <p:cNvSpPr>
            <a:spLocks noGrp="1" noChangeAspect="1"/>
          </p:cNvSpPr>
          <p:nvPr>
            <p:ph type="pic" sz="quarter" idx="44"/>
          </p:nvPr>
        </p:nvSpPr>
        <p:spPr>
          <a:xfrm>
            <a:off x="1977357"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26" name="Text Placeholder 2">
            <a:extLst>
              <a:ext uri="{FF2B5EF4-FFF2-40B4-BE49-F238E27FC236}">
                <a16:creationId xmlns:a16="http://schemas.microsoft.com/office/drawing/2014/main" xmlns="" id="{784B2FFC-4F31-4405-95A7-297F027F1265}"/>
              </a:ext>
            </a:extLst>
          </p:cNvPr>
          <p:cNvSpPr>
            <a:spLocks noGrp="1"/>
          </p:cNvSpPr>
          <p:nvPr>
            <p:ph type="body" idx="45"/>
          </p:nvPr>
        </p:nvSpPr>
        <p:spPr>
          <a:xfrm>
            <a:off x="1676400"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9" name="Picture Placeholder 15">
            <a:extLst>
              <a:ext uri="{FF2B5EF4-FFF2-40B4-BE49-F238E27FC236}">
                <a16:creationId xmlns:a16="http://schemas.microsoft.com/office/drawing/2014/main" xmlns="" id="{3D50DC78-D8A7-469E-AB64-3934CE5F653E}"/>
              </a:ext>
            </a:extLst>
          </p:cNvPr>
          <p:cNvSpPr>
            <a:spLocks noGrp="1" noChangeAspect="1"/>
          </p:cNvSpPr>
          <p:nvPr>
            <p:ph type="pic" sz="quarter" idx="46"/>
          </p:nvPr>
        </p:nvSpPr>
        <p:spPr>
          <a:xfrm>
            <a:off x="5256006"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1" name="Text Placeholder 2">
            <a:extLst>
              <a:ext uri="{FF2B5EF4-FFF2-40B4-BE49-F238E27FC236}">
                <a16:creationId xmlns:a16="http://schemas.microsoft.com/office/drawing/2014/main" xmlns="" id="{3F25A559-45DB-42C9-A81B-338589A70919}"/>
              </a:ext>
            </a:extLst>
          </p:cNvPr>
          <p:cNvSpPr>
            <a:spLocks noGrp="1"/>
          </p:cNvSpPr>
          <p:nvPr>
            <p:ph type="body" idx="47"/>
          </p:nvPr>
        </p:nvSpPr>
        <p:spPr>
          <a:xfrm>
            <a:off x="4955051"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2" name="Picture Placeholder 15">
            <a:extLst>
              <a:ext uri="{FF2B5EF4-FFF2-40B4-BE49-F238E27FC236}">
                <a16:creationId xmlns:a16="http://schemas.microsoft.com/office/drawing/2014/main" xmlns="" id="{7EB59552-33FD-440B-99C7-35A2B3EC3B5D}"/>
              </a:ext>
            </a:extLst>
          </p:cNvPr>
          <p:cNvSpPr>
            <a:spLocks noGrp="1" noChangeAspect="1"/>
          </p:cNvSpPr>
          <p:nvPr>
            <p:ph type="pic" sz="quarter" idx="48"/>
          </p:nvPr>
        </p:nvSpPr>
        <p:spPr>
          <a:xfrm>
            <a:off x="5256006"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5" name="Text Placeholder 2">
            <a:extLst>
              <a:ext uri="{FF2B5EF4-FFF2-40B4-BE49-F238E27FC236}">
                <a16:creationId xmlns:a16="http://schemas.microsoft.com/office/drawing/2014/main" xmlns="" id="{8A723348-281D-4657-A4B5-59F5F30BAC4E}"/>
              </a:ext>
            </a:extLst>
          </p:cNvPr>
          <p:cNvSpPr>
            <a:spLocks noGrp="1"/>
          </p:cNvSpPr>
          <p:nvPr>
            <p:ph type="body" idx="49"/>
          </p:nvPr>
        </p:nvSpPr>
        <p:spPr>
          <a:xfrm>
            <a:off x="4955051"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9" name="Picture Placeholder 15">
            <a:extLst>
              <a:ext uri="{FF2B5EF4-FFF2-40B4-BE49-F238E27FC236}">
                <a16:creationId xmlns:a16="http://schemas.microsoft.com/office/drawing/2014/main" xmlns="" id="{9D2BA2C1-3F6B-4C91-A42E-DCB0A3AE75D9}"/>
              </a:ext>
            </a:extLst>
          </p:cNvPr>
          <p:cNvSpPr>
            <a:spLocks noGrp="1" noChangeAspect="1"/>
          </p:cNvSpPr>
          <p:nvPr>
            <p:ph type="pic" sz="quarter" idx="54"/>
          </p:nvPr>
        </p:nvSpPr>
        <p:spPr>
          <a:xfrm>
            <a:off x="8642285"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40" name="Text Placeholder 2">
            <a:extLst>
              <a:ext uri="{FF2B5EF4-FFF2-40B4-BE49-F238E27FC236}">
                <a16:creationId xmlns:a16="http://schemas.microsoft.com/office/drawing/2014/main" xmlns="" id="{8A0C142E-E668-4CBC-8FB5-DDA1B0961B95}"/>
              </a:ext>
            </a:extLst>
          </p:cNvPr>
          <p:cNvSpPr>
            <a:spLocks noGrp="1"/>
          </p:cNvSpPr>
          <p:nvPr>
            <p:ph type="body" idx="55"/>
          </p:nvPr>
        </p:nvSpPr>
        <p:spPr>
          <a:xfrm>
            <a:off x="8341328"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1" name="Picture Placeholder 15">
            <a:extLst>
              <a:ext uri="{FF2B5EF4-FFF2-40B4-BE49-F238E27FC236}">
                <a16:creationId xmlns:a16="http://schemas.microsoft.com/office/drawing/2014/main" xmlns="" id="{8DE046EC-EB81-47DF-9F6F-3AA86231631A}"/>
              </a:ext>
            </a:extLst>
          </p:cNvPr>
          <p:cNvSpPr>
            <a:spLocks noGrp="1" noChangeAspect="1"/>
          </p:cNvSpPr>
          <p:nvPr>
            <p:ph type="pic" sz="quarter" idx="56"/>
          </p:nvPr>
        </p:nvSpPr>
        <p:spPr>
          <a:xfrm>
            <a:off x="8642285"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42" name="Text Placeholder 2">
            <a:extLst>
              <a:ext uri="{FF2B5EF4-FFF2-40B4-BE49-F238E27FC236}">
                <a16:creationId xmlns:a16="http://schemas.microsoft.com/office/drawing/2014/main" xmlns="" id="{7F5E5AF7-CC23-4400-BE54-FABF0BC1E9FA}"/>
              </a:ext>
            </a:extLst>
          </p:cNvPr>
          <p:cNvSpPr>
            <a:spLocks noGrp="1"/>
          </p:cNvSpPr>
          <p:nvPr>
            <p:ph type="body" idx="57"/>
          </p:nvPr>
        </p:nvSpPr>
        <p:spPr>
          <a:xfrm>
            <a:off x="8341328"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3356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07 ">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xmlns="" id="{2B181E85-FD9A-403D-931E-244FA6DEB9D8}"/>
              </a:ext>
            </a:extLst>
          </p:cNvPr>
          <p:cNvSpPr>
            <a:spLocks noGrp="1"/>
          </p:cNvSpPr>
          <p:nvPr>
            <p:ph type="title"/>
          </p:nvPr>
        </p:nvSpPr>
        <p:spPr>
          <a:xfrm>
            <a:off x="838200" y="832694"/>
            <a:ext cx="10515600" cy="480131"/>
          </a:xfrm>
          <a:prstGeom prst="rect">
            <a:avLst/>
          </a:prstGeom>
        </p:spPr>
        <p:txBody>
          <a:bodyPr vert="horz" lIns="91440" tIns="45720" rIns="91440" bIns="45720" rtlCol="0" anchor="t" anchorCtr="0">
            <a:spAutoFit/>
          </a:bodyPr>
          <a:lstStyle/>
          <a:p>
            <a:r>
              <a:rPr lang="en-US" smtClean="0"/>
              <a:t>Click to edit Master title style</a:t>
            </a:r>
            <a:endParaRPr lang="en-US" dirty="0"/>
          </a:p>
        </p:txBody>
      </p:sp>
      <p:sp>
        <p:nvSpPr>
          <p:cNvPr id="9" name="Oval 8">
            <a:extLst>
              <a:ext uri="{FF2B5EF4-FFF2-40B4-BE49-F238E27FC236}">
                <a16:creationId xmlns:a16="http://schemas.microsoft.com/office/drawing/2014/main" xmlns="" id="{252A741A-2971-4CA2-8C2A-F108FFE082E3}"/>
              </a:ext>
            </a:extLst>
          </p:cNvPr>
          <p:cNvSpPr/>
          <p:nvPr userDrawn="1"/>
        </p:nvSpPr>
        <p:spPr>
          <a:xfrm>
            <a:off x="838200" y="1631590"/>
            <a:ext cx="1051560" cy="10515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6E366725-02AA-4E04-A729-EE05A5652C27}"/>
              </a:ext>
            </a:extLst>
          </p:cNvPr>
          <p:cNvSpPr/>
          <p:nvPr userDrawn="1"/>
        </p:nvSpPr>
        <p:spPr>
          <a:xfrm>
            <a:off x="838200" y="3227857"/>
            <a:ext cx="1051560" cy="10515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A9E027A4-CA56-4B25-91CC-1D1957AE9D84}"/>
              </a:ext>
            </a:extLst>
          </p:cNvPr>
          <p:cNvSpPr/>
          <p:nvPr userDrawn="1"/>
        </p:nvSpPr>
        <p:spPr>
          <a:xfrm>
            <a:off x="838200" y="4824125"/>
            <a:ext cx="1051560" cy="10515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xmlns="" id="{748D8531-9106-4C74-8981-AEC7F10FB3BF}"/>
              </a:ext>
            </a:extLst>
          </p:cNvPr>
          <p:cNvSpPr/>
          <p:nvPr userDrawn="1"/>
        </p:nvSpPr>
        <p:spPr>
          <a:xfrm>
            <a:off x="6400800" y="1631590"/>
            <a:ext cx="1051560" cy="10515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1EDD1DCC-2672-47CE-BA78-A091CB66FAF2}"/>
              </a:ext>
            </a:extLst>
          </p:cNvPr>
          <p:cNvSpPr/>
          <p:nvPr userDrawn="1"/>
        </p:nvSpPr>
        <p:spPr>
          <a:xfrm>
            <a:off x="6400800" y="3227857"/>
            <a:ext cx="1051560" cy="105156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A38E0D14-6011-4E61-A47F-4BA884A248E0}"/>
              </a:ext>
            </a:extLst>
          </p:cNvPr>
          <p:cNvSpPr/>
          <p:nvPr userDrawn="1"/>
        </p:nvSpPr>
        <p:spPr>
          <a:xfrm>
            <a:off x="6400800" y="4824125"/>
            <a:ext cx="1051560" cy="105156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2">
            <a:extLst>
              <a:ext uri="{FF2B5EF4-FFF2-40B4-BE49-F238E27FC236}">
                <a16:creationId xmlns:a16="http://schemas.microsoft.com/office/drawing/2014/main" xmlns="" id="{6C330DF7-88CF-490D-A382-532DD3B2E43A}"/>
              </a:ext>
            </a:extLst>
          </p:cNvPr>
          <p:cNvSpPr>
            <a:spLocks noGrp="1"/>
          </p:cNvSpPr>
          <p:nvPr>
            <p:ph type="body" idx="40"/>
          </p:nvPr>
        </p:nvSpPr>
        <p:spPr>
          <a:xfrm>
            <a:off x="2094632" y="1631591"/>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9" name="Text Placeholder 2">
            <a:extLst>
              <a:ext uri="{FF2B5EF4-FFF2-40B4-BE49-F238E27FC236}">
                <a16:creationId xmlns:a16="http://schemas.microsoft.com/office/drawing/2014/main" xmlns="" id="{E3528B06-F303-47A0-9B73-8B1456D8C45E}"/>
              </a:ext>
            </a:extLst>
          </p:cNvPr>
          <p:cNvSpPr>
            <a:spLocks noGrp="1"/>
          </p:cNvSpPr>
          <p:nvPr>
            <p:ph type="body" idx="41"/>
          </p:nvPr>
        </p:nvSpPr>
        <p:spPr>
          <a:xfrm>
            <a:off x="2094632" y="3227857"/>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0" name="Text Placeholder 2">
            <a:extLst>
              <a:ext uri="{FF2B5EF4-FFF2-40B4-BE49-F238E27FC236}">
                <a16:creationId xmlns:a16="http://schemas.microsoft.com/office/drawing/2014/main" xmlns="" id="{78FD84CD-A19D-42CC-91F6-AF447F77406A}"/>
              </a:ext>
            </a:extLst>
          </p:cNvPr>
          <p:cNvSpPr>
            <a:spLocks noGrp="1"/>
          </p:cNvSpPr>
          <p:nvPr>
            <p:ph type="body" idx="42"/>
          </p:nvPr>
        </p:nvSpPr>
        <p:spPr>
          <a:xfrm>
            <a:off x="2094632" y="4824125"/>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1" name="Text Placeholder 2">
            <a:extLst>
              <a:ext uri="{FF2B5EF4-FFF2-40B4-BE49-F238E27FC236}">
                <a16:creationId xmlns:a16="http://schemas.microsoft.com/office/drawing/2014/main" xmlns="" id="{D18F1858-232A-4C7C-A537-DD10E257B026}"/>
              </a:ext>
            </a:extLst>
          </p:cNvPr>
          <p:cNvSpPr>
            <a:spLocks noGrp="1"/>
          </p:cNvSpPr>
          <p:nvPr>
            <p:ph type="body" idx="43"/>
          </p:nvPr>
        </p:nvSpPr>
        <p:spPr>
          <a:xfrm>
            <a:off x="7657232" y="1631590"/>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2" name="Text Placeholder 2">
            <a:extLst>
              <a:ext uri="{FF2B5EF4-FFF2-40B4-BE49-F238E27FC236}">
                <a16:creationId xmlns:a16="http://schemas.microsoft.com/office/drawing/2014/main" xmlns="" id="{9E33CBC5-02C5-442A-8E6E-D65008A0D0F2}"/>
              </a:ext>
            </a:extLst>
          </p:cNvPr>
          <p:cNvSpPr>
            <a:spLocks noGrp="1"/>
          </p:cNvSpPr>
          <p:nvPr>
            <p:ph type="body" idx="44"/>
          </p:nvPr>
        </p:nvSpPr>
        <p:spPr>
          <a:xfrm>
            <a:off x="7657232" y="3227856"/>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3" name="Text Placeholder 2">
            <a:extLst>
              <a:ext uri="{FF2B5EF4-FFF2-40B4-BE49-F238E27FC236}">
                <a16:creationId xmlns:a16="http://schemas.microsoft.com/office/drawing/2014/main" xmlns="" id="{219B4236-BA5A-42B5-AF0B-0C83F02069EF}"/>
              </a:ext>
            </a:extLst>
          </p:cNvPr>
          <p:cNvSpPr>
            <a:spLocks noGrp="1"/>
          </p:cNvSpPr>
          <p:nvPr>
            <p:ph type="body" idx="45"/>
          </p:nvPr>
        </p:nvSpPr>
        <p:spPr>
          <a:xfrm>
            <a:off x="7657232" y="4824124"/>
            <a:ext cx="3696568" cy="278520"/>
          </a:xfrm>
          <a:prstGeom prst="rect">
            <a:avLst/>
          </a:prstGeom>
        </p:spPr>
        <p:txBody>
          <a:bodyPr wrap="square" lIns="90000" tIns="46800" rIns="90000" bIns="46800" anchor="ctr">
            <a:noAutofit/>
          </a:bodyPr>
          <a:lstStyle>
            <a:lvl1pPr marL="0" indent="0" algn="l">
              <a:spcBef>
                <a:spcPts val="300"/>
              </a:spcBef>
              <a:buNone/>
              <a:defRPr lang="en-US" sz="1600" b="0" kern="1200" dirty="0">
                <a:solidFill>
                  <a:schemeClr val="bg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0" name="Content Placeholder 10">
            <a:extLst>
              <a:ext uri="{FF2B5EF4-FFF2-40B4-BE49-F238E27FC236}">
                <a16:creationId xmlns:a16="http://schemas.microsoft.com/office/drawing/2014/main" xmlns="" id="{D6014635-7F48-4ED0-B5B6-7A07D2272B08}"/>
              </a:ext>
            </a:extLst>
          </p:cNvPr>
          <p:cNvSpPr>
            <a:spLocks noGrp="1"/>
          </p:cNvSpPr>
          <p:nvPr>
            <p:ph sz="quarter" idx="46"/>
          </p:nvPr>
        </p:nvSpPr>
        <p:spPr>
          <a:xfrm>
            <a:off x="2094632" y="2006729"/>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1" name="Content Placeholder 10">
            <a:extLst>
              <a:ext uri="{FF2B5EF4-FFF2-40B4-BE49-F238E27FC236}">
                <a16:creationId xmlns:a16="http://schemas.microsoft.com/office/drawing/2014/main" xmlns="" id="{6040ADB2-3216-4D1F-AE32-19F1958A28B5}"/>
              </a:ext>
            </a:extLst>
          </p:cNvPr>
          <p:cNvSpPr>
            <a:spLocks noGrp="1"/>
          </p:cNvSpPr>
          <p:nvPr>
            <p:ph sz="quarter" idx="47"/>
          </p:nvPr>
        </p:nvSpPr>
        <p:spPr>
          <a:xfrm>
            <a:off x="7665170" y="2006729"/>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2" name="Content Placeholder 10">
            <a:extLst>
              <a:ext uri="{FF2B5EF4-FFF2-40B4-BE49-F238E27FC236}">
                <a16:creationId xmlns:a16="http://schemas.microsoft.com/office/drawing/2014/main" xmlns="" id="{BA7E3122-1FBC-44AA-BA5F-2C3F572C0B1D}"/>
              </a:ext>
            </a:extLst>
          </p:cNvPr>
          <p:cNvSpPr>
            <a:spLocks noGrp="1"/>
          </p:cNvSpPr>
          <p:nvPr>
            <p:ph sz="quarter" idx="48"/>
          </p:nvPr>
        </p:nvSpPr>
        <p:spPr>
          <a:xfrm>
            <a:off x="2094632" y="3590345"/>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3" name="Content Placeholder 10">
            <a:extLst>
              <a:ext uri="{FF2B5EF4-FFF2-40B4-BE49-F238E27FC236}">
                <a16:creationId xmlns:a16="http://schemas.microsoft.com/office/drawing/2014/main" xmlns="" id="{C67A51D8-2F48-4483-9DAE-964AAA634D4B}"/>
              </a:ext>
            </a:extLst>
          </p:cNvPr>
          <p:cNvSpPr>
            <a:spLocks noGrp="1"/>
          </p:cNvSpPr>
          <p:nvPr>
            <p:ph sz="quarter" idx="49"/>
          </p:nvPr>
        </p:nvSpPr>
        <p:spPr>
          <a:xfrm>
            <a:off x="7665170" y="3590345"/>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4" name="Content Placeholder 10">
            <a:extLst>
              <a:ext uri="{FF2B5EF4-FFF2-40B4-BE49-F238E27FC236}">
                <a16:creationId xmlns:a16="http://schemas.microsoft.com/office/drawing/2014/main" xmlns="" id="{2FE3E506-FA1E-409C-ACB0-C5BCF96BB949}"/>
              </a:ext>
            </a:extLst>
          </p:cNvPr>
          <p:cNvSpPr>
            <a:spLocks noGrp="1"/>
          </p:cNvSpPr>
          <p:nvPr>
            <p:ph sz="quarter" idx="50"/>
          </p:nvPr>
        </p:nvSpPr>
        <p:spPr>
          <a:xfrm>
            <a:off x="2094632" y="5186613"/>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5" name="Content Placeholder 10">
            <a:extLst>
              <a:ext uri="{FF2B5EF4-FFF2-40B4-BE49-F238E27FC236}">
                <a16:creationId xmlns:a16="http://schemas.microsoft.com/office/drawing/2014/main" xmlns="" id="{7CB8F45D-E04B-4A3D-8C15-D1E4EDD7FA18}"/>
              </a:ext>
            </a:extLst>
          </p:cNvPr>
          <p:cNvSpPr>
            <a:spLocks noGrp="1"/>
          </p:cNvSpPr>
          <p:nvPr>
            <p:ph sz="quarter" idx="51"/>
          </p:nvPr>
        </p:nvSpPr>
        <p:spPr>
          <a:xfrm>
            <a:off x="7665170" y="5186613"/>
            <a:ext cx="3696568" cy="656626"/>
          </a:xfrm>
          <a:prstGeom prst="rect">
            <a:avLst/>
          </a:prstGeom>
        </p:spPr>
        <p:txBody>
          <a:bodyPr/>
          <a:lstStyle>
            <a:lvl1pPr>
              <a:defRPr sz="1400">
                <a:solidFill>
                  <a:schemeClr val="tx1"/>
                </a:solidFill>
              </a:defRPr>
            </a:lvl1pPr>
            <a:lvl2pPr marL="457200" indent="0">
              <a:buNone/>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36" name="Slide Number Placeholder 5">
            <a:extLst>
              <a:ext uri="{FF2B5EF4-FFF2-40B4-BE49-F238E27FC236}">
                <a16:creationId xmlns:a16="http://schemas.microsoft.com/office/drawing/2014/main" xmlns="" id="{1F52B037-B942-48A1-B208-E2B8101C9840}"/>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8423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08">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34DA013E-639A-43E7-8334-33294C06BFA4}"/>
              </a:ext>
            </a:extLst>
          </p:cNvPr>
          <p:cNvSpPr/>
          <p:nvPr userDrawn="1"/>
        </p:nvSpPr>
        <p:spPr>
          <a:xfrm>
            <a:off x="7969456" y="2603790"/>
            <a:ext cx="3384344" cy="3518230"/>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ctangle 11">
            <a:extLst>
              <a:ext uri="{FF2B5EF4-FFF2-40B4-BE49-F238E27FC236}">
                <a16:creationId xmlns:a16="http://schemas.microsoft.com/office/drawing/2014/main" xmlns="" id="{5FA35F58-0F20-4C2B-A170-DB6F765335B6}"/>
              </a:ext>
            </a:extLst>
          </p:cNvPr>
          <p:cNvSpPr/>
          <p:nvPr userDrawn="1"/>
        </p:nvSpPr>
        <p:spPr>
          <a:xfrm>
            <a:off x="4403829" y="2603790"/>
            <a:ext cx="3384344" cy="3518230"/>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xmlns="" id="{A5447026-7AC9-41D6-A475-0B7F65B22ABE}"/>
              </a:ext>
            </a:extLst>
          </p:cNvPr>
          <p:cNvSpPr/>
          <p:nvPr userDrawn="1"/>
        </p:nvSpPr>
        <p:spPr>
          <a:xfrm>
            <a:off x="838200" y="2603790"/>
            <a:ext cx="3384344" cy="3518230"/>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Text Placeholder 2">
            <a:extLst>
              <a:ext uri="{FF2B5EF4-FFF2-40B4-BE49-F238E27FC236}">
                <a16:creationId xmlns:a16="http://schemas.microsoft.com/office/drawing/2014/main" xmlns="" id="{2ABDDC2B-5D8A-4895-885A-9702132950BA}"/>
              </a:ext>
            </a:extLst>
          </p:cNvPr>
          <p:cNvSpPr>
            <a:spLocks noGrp="1"/>
          </p:cNvSpPr>
          <p:nvPr userDrawn="1">
            <p:ph type="body" idx="32"/>
          </p:nvPr>
        </p:nvSpPr>
        <p:spPr>
          <a:xfrm>
            <a:off x="1198297" y="4190312"/>
            <a:ext cx="2664150" cy="1697532"/>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5" name="Text Placeholder 2">
            <a:extLst>
              <a:ext uri="{FF2B5EF4-FFF2-40B4-BE49-F238E27FC236}">
                <a16:creationId xmlns:a16="http://schemas.microsoft.com/office/drawing/2014/main" xmlns="" id="{B3CF8C3A-8160-4A87-9045-0D1949EE3171}"/>
              </a:ext>
            </a:extLst>
          </p:cNvPr>
          <p:cNvSpPr>
            <a:spLocks noGrp="1"/>
          </p:cNvSpPr>
          <p:nvPr userDrawn="1">
            <p:ph type="body" idx="33" hasCustomPrompt="1"/>
          </p:nvPr>
        </p:nvSpPr>
        <p:spPr>
          <a:xfrm>
            <a:off x="1198297" y="2610416"/>
            <a:ext cx="2664150" cy="1569660"/>
          </a:xfrm>
          <a:prstGeom prst="rect">
            <a:avLst/>
          </a:prstGeom>
        </p:spPr>
        <p:txBody>
          <a:bodyPr wrap="square" anchor="b" anchorCtr="0">
            <a:spAutoFit/>
          </a:bodyPr>
          <a:lstStyle>
            <a:lvl1pPr marL="0" indent="0" algn="ctr">
              <a:buNone/>
              <a:defRPr sz="9600" b="1" spc="-300" baseline="0">
                <a:solidFill>
                  <a:schemeClr val="accent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18" name="Text Placeholder 2">
            <a:extLst>
              <a:ext uri="{FF2B5EF4-FFF2-40B4-BE49-F238E27FC236}">
                <a16:creationId xmlns:a16="http://schemas.microsoft.com/office/drawing/2014/main" xmlns="" id="{C9F8E849-22B4-4FC8-991B-43A3B47308AD}"/>
              </a:ext>
            </a:extLst>
          </p:cNvPr>
          <p:cNvSpPr>
            <a:spLocks noGrp="1"/>
          </p:cNvSpPr>
          <p:nvPr>
            <p:ph type="body" idx="34"/>
          </p:nvPr>
        </p:nvSpPr>
        <p:spPr>
          <a:xfrm>
            <a:off x="4763926" y="4190312"/>
            <a:ext cx="2664150" cy="1719834"/>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9" name="Text Placeholder 2">
            <a:extLst>
              <a:ext uri="{FF2B5EF4-FFF2-40B4-BE49-F238E27FC236}">
                <a16:creationId xmlns:a16="http://schemas.microsoft.com/office/drawing/2014/main" xmlns="" id="{84420CA2-A7D1-401C-94BF-2A88808945AF}"/>
              </a:ext>
            </a:extLst>
          </p:cNvPr>
          <p:cNvSpPr>
            <a:spLocks noGrp="1"/>
          </p:cNvSpPr>
          <p:nvPr>
            <p:ph type="body" idx="35" hasCustomPrompt="1"/>
          </p:nvPr>
        </p:nvSpPr>
        <p:spPr>
          <a:xfrm>
            <a:off x="4763926" y="2610416"/>
            <a:ext cx="2664150" cy="1569660"/>
          </a:xfrm>
          <a:prstGeom prst="rect">
            <a:avLst/>
          </a:prstGeom>
        </p:spPr>
        <p:txBody>
          <a:bodyPr wrap="square" anchor="b" anchorCtr="0">
            <a:spAutoFit/>
          </a:bodyPr>
          <a:lstStyle>
            <a:lvl1pPr marL="0" indent="0" algn="ctr">
              <a:buNone/>
              <a:defRPr sz="9600" b="1" spc="-300" baseline="0">
                <a:solidFill>
                  <a:schemeClr val="accent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0" name="Text Placeholder 2">
            <a:extLst>
              <a:ext uri="{FF2B5EF4-FFF2-40B4-BE49-F238E27FC236}">
                <a16:creationId xmlns:a16="http://schemas.microsoft.com/office/drawing/2014/main" xmlns="" id="{ED111717-3C3B-4C34-A156-84495809B149}"/>
              </a:ext>
            </a:extLst>
          </p:cNvPr>
          <p:cNvSpPr>
            <a:spLocks noGrp="1"/>
          </p:cNvSpPr>
          <p:nvPr>
            <p:ph type="body" idx="36"/>
          </p:nvPr>
        </p:nvSpPr>
        <p:spPr>
          <a:xfrm>
            <a:off x="8329553" y="4190312"/>
            <a:ext cx="2664150" cy="1697532"/>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1" name="Text Placeholder 2">
            <a:extLst>
              <a:ext uri="{FF2B5EF4-FFF2-40B4-BE49-F238E27FC236}">
                <a16:creationId xmlns:a16="http://schemas.microsoft.com/office/drawing/2014/main" xmlns="" id="{AD2042B3-27F1-4374-976C-21DE072AE98F}"/>
              </a:ext>
            </a:extLst>
          </p:cNvPr>
          <p:cNvSpPr>
            <a:spLocks noGrp="1"/>
          </p:cNvSpPr>
          <p:nvPr>
            <p:ph type="body" idx="37" hasCustomPrompt="1"/>
          </p:nvPr>
        </p:nvSpPr>
        <p:spPr>
          <a:xfrm>
            <a:off x="8329553" y="2610416"/>
            <a:ext cx="2664150" cy="1569660"/>
          </a:xfrm>
          <a:prstGeom prst="rect">
            <a:avLst/>
          </a:prstGeom>
        </p:spPr>
        <p:txBody>
          <a:bodyPr wrap="square" anchor="b" anchorCtr="0">
            <a:spAutoFit/>
          </a:bodyPr>
          <a:lstStyle>
            <a:lvl1pPr marL="0" indent="0" algn="ctr">
              <a:buNone/>
              <a:defRPr sz="9600" b="1" spc="-300" baseline="0">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3" name="Title 1">
            <a:extLst>
              <a:ext uri="{FF2B5EF4-FFF2-40B4-BE49-F238E27FC236}">
                <a16:creationId xmlns:a16="http://schemas.microsoft.com/office/drawing/2014/main" xmlns="" id="{50F8D30C-8892-45F1-A1D4-029854F9172B}"/>
              </a:ext>
            </a:extLst>
          </p:cNvPr>
          <p:cNvSpPr>
            <a:spLocks noGrp="1"/>
          </p:cNvSpPr>
          <p:nvPr>
            <p:ph type="title"/>
          </p:nvPr>
        </p:nvSpPr>
        <p:spPr>
          <a:xfrm>
            <a:off x="838200" y="832694"/>
            <a:ext cx="10515600" cy="480131"/>
          </a:xfrm>
        </p:spPr>
        <p:txBody>
          <a:bodyPr/>
          <a:lstStyle/>
          <a:p>
            <a:r>
              <a:rPr lang="en-US" smtClean="0"/>
              <a:t>Click to edit Master title style</a:t>
            </a:r>
            <a:endParaRPr lang="en-US" dirty="0"/>
          </a:p>
        </p:txBody>
      </p:sp>
      <p:sp>
        <p:nvSpPr>
          <p:cNvPr id="15" name="Text Placeholder 2">
            <a:extLst>
              <a:ext uri="{FF2B5EF4-FFF2-40B4-BE49-F238E27FC236}">
                <a16:creationId xmlns:a16="http://schemas.microsoft.com/office/drawing/2014/main" xmlns="" id="{CE12969D-8022-4BE7-AB6E-2894B8FDC0CB}"/>
              </a:ext>
            </a:extLst>
          </p:cNvPr>
          <p:cNvSpPr>
            <a:spLocks noGrp="1"/>
          </p:cNvSpPr>
          <p:nvPr>
            <p:ph type="body" idx="38"/>
          </p:nvPr>
        </p:nvSpPr>
        <p:spPr>
          <a:xfrm>
            <a:off x="838200" y="1678249"/>
            <a:ext cx="10515600" cy="792619"/>
          </a:xfrm>
          <a:prstGeom prst="rect">
            <a:avLst/>
          </a:prstGeom>
        </p:spPr>
        <p:txBody>
          <a:bodyPr wrap="square" lIns="90000" tIns="46800" rIns="90000" bIns="46800" anchor="t">
            <a:noAutofit/>
          </a:bodyPr>
          <a:lstStyle>
            <a:lvl1pPr marL="0" indent="0" algn="l">
              <a:spcBef>
                <a:spcPts val="300"/>
              </a:spcBef>
              <a:buNone/>
              <a:defRPr lang="en-US" sz="1600" b="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2" name="Slide Number Placeholder 5">
            <a:extLst>
              <a:ext uri="{FF2B5EF4-FFF2-40B4-BE49-F238E27FC236}">
                <a16:creationId xmlns:a16="http://schemas.microsoft.com/office/drawing/2014/main" xmlns="" id="{49E61B0A-039A-42A6-A007-35B442F89213}"/>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1676919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09 ">
    <p:spTree>
      <p:nvGrpSpPr>
        <p:cNvPr id="1" name=""/>
        <p:cNvGrpSpPr/>
        <p:nvPr/>
      </p:nvGrpSpPr>
      <p:grpSpPr>
        <a:xfrm>
          <a:off x="0" y="0"/>
          <a:ext cx="0" cy="0"/>
          <a:chOff x="0" y="0"/>
          <a:chExt cx="0" cy="0"/>
        </a:xfrm>
      </p:grpSpPr>
      <p:sp>
        <p:nvSpPr>
          <p:cNvPr id="27" name="Picture Placeholder 15">
            <a:extLst>
              <a:ext uri="{FF2B5EF4-FFF2-40B4-BE49-F238E27FC236}">
                <a16:creationId xmlns:a16="http://schemas.microsoft.com/office/drawing/2014/main" xmlns="" id="{A4A01650-24D6-4EF5-9D03-98887DDC6B50}"/>
              </a:ext>
            </a:extLst>
          </p:cNvPr>
          <p:cNvSpPr>
            <a:spLocks noGrp="1" noChangeAspect="1"/>
          </p:cNvSpPr>
          <p:nvPr>
            <p:ph type="pic" sz="quarter" idx="36"/>
          </p:nvPr>
        </p:nvSpPr>
        <p:spPr>
          <a:xfrm>
            <a:off x="1172609"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4" name="Text Placeholder 2">
            <a:extLst>
              <a:ext uri="{FF2B5EF4-FFF2-40B4-BE49-F238E27FC236}">
                <a16:creationId xmlns:a16="http://schemas.microsoft.com/office/drawing/2014/main" xmlns="" id="{2ABDDC2B-5D8A-4895-885A-9702132950BA}"/>
              </a:ext>
            </a:extLst>
          </p:cNvPr>
          <p:cNvSpPr>
            <a:spLocks noGrp="1"/>
          </p:cNvSpPr>
          <p:nvPr userDrawn="1">
            <p:ph type="body" idx="32"/>
          </p:nvPr>
        </p:nvSpPr>
        <p:spPr>
          <a:xfrm>
            <a:off x="838199"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4" name="Title 1">
            <a:extLst>
              <a:ext uri="{FF2B5EF4-FFF2-40B4-BE49-F238E27FC236}">
                <a16:creationId xmlns:a16="http://schemas.microsoft.com/office/drawing/2014/main" xmlns="" id="{596438EE-4481-444B-8059-5ED18F92DA7A}"/>
              </a:ext>
            </a:extLst>
          </p:cNvPr>
          <p:cNvSpPr>
            <a:spLocks noGrp="1"/>
          </p:cNvSpPr>
          <p:nvPr>
            <p:ph type="title"/>
          </p:nvPr>
        </p:nvSpPr>
        <p:spPr>
          <a:xfrm>
            <a:off x="838200" y="832694"/>
            <a:ext cx="10515600" cy="480131"/>
          </a:xfrm>
        </p:spPr>
        <p:txBody>
          <a:bodyPr/>
          <a:lstStyle/>
          <a:p>
            <a:r>
              <a:rPr lang="en-US" smtClean="0"/>
              <a:t>Click to edit Master title style</a:t>
            </a:r>
            <a:endParaRPr lang="en-US" dirty="0"/>
          </a:p>
        </p:txBody>
      </p:sp>
      <p:sp>
        <p:nvSpPr>
          <p:cNvPr id="18" name="Picture Placeholder 15">
            <a:extLst>
              <a:ext uri="{FF2B5EF4-FFF2-40B4-BE49-F238E27FC236}">
                <a16:creationId xmlns:a16="http://schemas.microsoft.com/office/drawing/2014/main" xmlns="" id="{E56733FA-452D-4857-9715-EC4503D7CBE0}"/>
              </a:ext>
            </a:extLst>
          </p:cNvPr>
          <p:cNvSpPr>
            <a:spLocks noGrp="1" noChangeAspect="1"/>
          </p:cNvSpPr>
          <p:nvPr>
            <p:ph type="pic" sz="quarter" idx="44"/>
          </p:nvPr>
        </p:nvSpPr>
        <p:spPr>
          <a:xfrm>
            <a:off x="1139156"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21" name="Text Placeholder 2">
            <a:extLst>
              <a:ext uri="{FF2B5EF4-FFF2-40B4-BE49-F238E27FC236}">
                <a16:creationId xmlns:a16="http://schemas.microsoft.com/office/drawing/2014/main" xmlns="" id="{109AA22F-0522-43E0-9ECB-3F18575DDE37}"/>
              </a:ext>
            </a:extLst>
          </p:cNvPr>
          <p:cNvSpPr>
            <a:spLocks noGrp="1"/>
          </p:cNvSpPr>
          <p:nvPr>
            <p:ph type="body" idx="45"/>
          </p:nvPr>
        </p:nvSpPr>
        <p:spPr>
          <a:xfrm>
            <a:off x="838199"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9" name="Picture Placeholder 15">
            <a:extLst>
              <a:ext uri="{FF2B5EF4-FFF2-40B4-BE49-F238E27FC236}">
                <a16:creationId xmlns:a16="http://schemas.microsoft.com/office/drawing/2014/main" xmlns="" id="{69A330A1-2316-4CD0-BD93-F850B7943CD8}"/>
              </a:ext>
            </a:extLst>
          </p:cNvPr>
          <p:cNvSpPr>
            <a:spLocks noGrp="1" noChangeAspect="1"/>
          </p:cNvSpPr>
          <p:nvPr>
            <p:ph type="pic" sz="quarter" idx="46"/>
          </p:nvPr>
        </p:nvSpPr>
        <p:spPr>
          <a:xfrm>
            <a:off x="3917176"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0" name="Text Placeholder 2">
            <a:extLst>
              <a:ext uri="{FF2B5EF4-FFF2-40B4-BE49-F238E27FC236}">
                <a16:creationId xmlns:a16="http://schemas.microsoft.com/office/drawing/2014/main" xmlns="" id="{3FE6E16C-68E2-4994-9B7F-9D475B063F18}"/>
              </a:ext>
            </a:extLst>
          </p:cNvPr>
          <p:cNvSpPr>
            <a:spLocks noGrp="1"/>
          </p:cNvSpPr>
          <p:nvPr>
            <p:ph type="body" idx="47"/>
          </p:nvPr>
        </p:nvSpPr>
        <p:spPr>
          <a:xfrm>
            <a:off x="3582766"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1" name="Picture Placeholder 15">
            <a:extLst>
              <a:ext uri="{FF2B5EF4-FFF2-40B4-BE49-F238E27FC236}">
                <a16:creationId xmlns:a16="http://schemas.microsoft.com/office/drawing/2014/main" xmlns="" id="{7A73E794-9C5A-478B-A68C-C46C29493ADF}"/>
              </a:ext>
            </a:extLst>
          </p:cNvPr>
          <p:cNvSpPr>
            <a:spLocks noGrp="1" noChangeAspect="1"/>
          </p:cNvSpPr>
          <p:nvPr>
            <p:ph type="pic" sz="quarter" idx="48"/>
          </p:nvPr>
        </p:nvSpPr>
        <p:spPr>
          <a:xfrm>
            <a:off x="3883723"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3" name="Text Placeholder 2">
            <a:extLst>
              <a:ext uri="{FF2B5EF4-FFF2-40B4-BE49-F238E27FC236}">
                <a16:creationId xmlns:a16="http://schemas.microsoft.com/office/drawing/2014/main" xmlns="" id="{6F325DA3-70EF-4D38-B8FB-64050E9AB7E2}"/>
              </a:ext>
            </a:extLst>
          </p:cNvPr>
          <p:cNvSpPr>
            <a:spLocks noGrp="1"/>
          </p:cNvSpPr>
          <p:nvPr>
            <p:ph type="body" idx="49"/>
          </p:nvPr>
        </p:nvSpPr>
        <p:spPr>
          <a:xfrm>
            <a:off x="3582766"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5" name="Picture Placeholder 15">
            <a:extLst>
              <a:ext uri="{FF2B5EF4-FFF2-40B4-BE49-F238E27FC236}">
                <a16:creationId xmlns:a16="http://schemas.microsoft.com/office/drawing/2014/main" xmlns="" id="{D8D8C6C4-A498-496D-834F-1B065569EB69}"/>
              </a:ext>
            </a:extLst>
          </p:cNvPr>
          <p:cNvSpPr>
            <a:spLocks noGrp="1" noChangeAspect="1"/>
          </p:cNvSpPr>
          <p:nvPr>
            <p:ph type="pic" sz="quarter" idx="50"/>
          </p:nvPr>
        </p:nvSpPr>
        <p:spPr>
          <a:xfrm>
            <a:off x="9372856"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7" name="Text Placeholder 2">
            <a:extLst>
              <a:ext uri="{FF2B5EF4-FFF2-40B4-BE49-F238E27FC236}">
                <a16:creationId xmlns:a16="http://schemas.microsoft.com/office/drawing/2014/main" xmlns="" id="{58D38677-B6E9-4466-87B2-6140DCDD0FAB}"/>
              </a:ext>
            </a:extLst>
          </p:cNvPr>
          <p:cNvSpPr>
            <a:spLocks noGrp="1"/>
          </p:cNvSpPr>
          <p:nvPr>
            <p:ph type="body" idx="51"/>
          </p:nvPr>
        </p:nvSpPr>
        <p:spPr>
          <a:xfrm>
            <a:off x="9071901"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8" name="Picture Placeholder 15">
            <a:extLst>
              <a:ext uri="{FF2B5EF4-FFF2-40B4-BE49-F238E27FC236}">
                <a16:creationId xmlns:a16="http://schemas.microsoft.com/office/drawing/2014/main" xmlns="" id="{33682905-76CD-4D68-983E-4631BC0DB869}"/>
              </a:ext>
            </a:extLst>
          </p:cNvPr>
          <p:cNvSpPr>
            <a:spLocks noGrp="1" noChangeAspect="1"/>
          </p:cNvSpPr>
          <p:nvPr>
            <p:ph type="pic" sz="quarter" idx="52"/>
          </p:nvPr>
        </p:nvSpPr>
        <p:spPr>
          <a:xfrm>
            <a:off x="9372856"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39" name="Text Placeholder 2">
            <a:extLst>
              <a:ext uri="{FF2B5EF4-FFF2-40B4-BE49-F238E27FC236}">
                <a16:creationId xmlns:a16="http://schemas.microsoft.com/office/drawing/2014/main" xmlns="" id="{72FFAEA6-188E-411A-9C4C-68F02380B0CF}"/>
              </a:ext>
            </a:extLst>
          </p:cNvPr>
          <p:cNvSpPr>
            <a:spLocks noGrp="1"/>
          </p:cNvSpPr>
          <p:nvPr>
            <p:ph type="body" idx="53"/>
          </p:nvPr>
        </p:nvSpPr>
        <p:spPr>
          <a:xfrm>
            <a:off x="9071901"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6" name="Picture Placeholder 15">
            <a:extLst>
              <a:ext uri="{FF2B5EF4-FFF2-40B4-BE49-F238E27FC236}">
                <a16:creationId xmlns:a16="http://schemas.microsoft.com/office/drawing/2014/main" xmlns="" id="{4BAA7872-5628-4C65-805D-D7B47605825C}"/>
              </a:ext>
            </a:extLst>
          </p:cNvPr>
          <p:cNvSpPr>
            <a:spLocks noGrp="1" noChangeAspect="1"/>
          </p:cNvSpPr>
          <p:nvPr>
            <p:ph type="pic" sz="quarter" idx="54"/>
          </p:nvPr>
        </p:nvSpPr>
        <p:spPr>
          <a:xfrm>
            <a:off x="6661743" y="152995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17" name="Text Placeholder 2">
            <a:extLst>
              <a:ext uri="{FF2B5EF4-FFF2-40B4-BE49-F238E27FC236}">
                <a16:creationId xmlns:a16="http://schemas.microsoft.com/office/drawing/2014/main" xmlns="" id="{297A4447-F38C-49E7-8876-FD3C240D6DBF}"/>
              </a:ext>
            </a:extLst>
          </p:cNvPr>
          <p:cNvSpPr>
            <a:spLocks noGrp="1"/>
          </p:cNvSpPr>
          <p:nvPr>
            <p:ph type="body" idx="55"/>
          </p:nvPr>
        </p:nvSpPr>
        <p:spPr>
          <a:xfrm>
            <a:off x="6327333" y="331169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9" name="Picture Placeholder 15">
            <a:extLst>
              <a:ext uri="{FF2B5EF4-FFF2-40B4-BE49-F238E27FC236}">
                <a16:creationId xmlns:a16="http://schemas.microsoft.com/office/drawing/2014/main" xmlns="" id="{0B96C36F-9C72-42A1-B775-7854BAF6B684}"/>
              </a:ext>
            </a:extLst>
          </p:cNvPr>
          <p:cNvSpPr>
            <a:spLocks noGrp="1" noChangeAspect="1"/>
          </p:cNvSpPr>
          <p:nvPr>
            <p:ph type="pic" sz="quarter" idx="56"/>
          </p:nvPr>
        </p:nvSpPr>
        <p:spPr>
          <a:xfrm>
            <a:off x="6628290" y="3793788"/>
            <a:ext cx="1679988" cy="1680356"/>
          </a:xfrm>
          <a:prstGeom prst="ellipse">
            <a:avLst/>
          </a:prstGeom>
          <a:solidFill>
            <a:schemeClr val="bg1">
              <a:lumMod val="95000"/>
            </a:schemeClr>
          </a:solidFill>
          <a:ln>
            <a:noFill/>
          </a:ln>
        </p:spPr>
        <p:txBody>
          <a:bodyPr/>
          <a:lstStyle>
            <a:lvl1pPr marL="0" indent="0">
              <a:buNone/>
              <a:defRPr/>
            </a:lvl1pPr>
          </a:lstStyle>
          <a:p>
            <a:r>
              <a:rPr lang="en-US" smtClean="0"/>
              <a:t>Click icon to add picture</a:t>
            </a:r>
            <a:endParaRPr lang="pt-BR" dirty="0"/>
          </a:p>
        </p:txBody>
      </p:sp>
      <p:sp>
        <p:nvSpPr>
          <p:cNvPr id="20" name="Text Placeholder 2">
            <a:extLst>
              <a:ext uri="{FF2B5EF4-FFF2-40B4-BE49-F238E27FC236}">
                <a16:creationId xmlns:a16="http://schemas.microsoft.com/office/drawing/2014/main" xmlns="" id="{BBE2A265-EA9C-43E5-A3CD-0C4E0512DA6E}"/>
              </a:ext>
            </a:extLst>
          </p:cNvPr>
          <p:cNvSpPr>
            <a:spLocks noGrp="1"/>
          </p:cNvSpPr>
          <p:nvPr>
            <p:ph type="body" idx="57"/>
          </p:nvPr>
        </p:nvSpPr>
        <p:spPr>
          <a:xfrm>
            <a:off x="6327333" y="5575528"/>
            <a:ext cx="2281899" cy="309958"/>
          </a:xfrm>
          <a:prstGeom prst="rect">
            <a:avLst/>
          </a:prstGeom>
        </p:spPr>
        <p:txBody>
          <a:bodyPr wrap="square" lIns="90000" tIns="46800" rIns="90000" bIns="46800" anchor="t" anchorCtr="0">
            <a:spAutoFit/>
          </a:bodyPr>
          <a:lstStyle>
            <a:lvl1pPr marL="0" indent="0" algn="ctr">
              <a:spcBef>
                <a:spcPts val="300"/>
              </a:spcBef>
              <a:buNone/>
              <a:defRPr lang="en-US" sz="1400" kern="1200" dirty="0">
                <a:solidFill>
                  <a:schemeClr val="tx2"/>
                </a:solidFill>
                <a:latin typeface="+mj-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6" name="Slide Number Placeholder 5">
            <a:extLst>
              <a:ext uri="{FF2B5EF4-FFF2-40B4-BE49-F238E27FC236}">
                <a16:creationId xmlns:a16="http://schemas.microsoft.com/office/drawing/2014/main" xmlns="" id="{B03881B6-50B8-4838-A7B8-8EB9585A5AED}"/>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2285738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95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02">
    <p:spTree>
      <p:nvGrpSpPr>
        <p:cNvPr id="1" name=""/>
        <p:cNvGrpSpPr/>
        <p:nvPr/>
      </p:nvGrpSpPr>
      <p:grpSpPr>
        <a:xfrm>
          <a:off x="0" y="0"/>
          <a:ext cx="0" cy="0"/>
          <a:chOff x="0" y="0"/>
          <a:chExt cx="0" cy="0"/>
        </a:xfrm>
      </p:grpSpPr>
      <p:sp>
        <p:nvSpPr>
          <p:cNvPr id="8" name="Picture Placeholder 23">
            <a:extLst>
              <a:ext uri="{FF2B5EF4-FFF2-40B4-BE49-F238E27FC236}">
                <a16:creationId xmlns:a16="http://schemas.microsoft.com/office/drawing/2014/main" xmlns="" id="{4C257B87-8856-4B33-96B3-185F19FF8490}"/>
              </a:ext>
            </a:extLst>
          </p:cNvPr>
          <p:cNvSpPr>
            <a:spLocks noGrp="1"/>
          </p:cNvSpPr>
          <p:nvPr>
            <p:ph type="pic" sz="quarter" idx="13"/>
          </p:nvPr>
        </p:nvSpPr>
        <p:spPr>
          <a:xfrm>
            <a:off x="0" y="0"/>
            <a:ext cx="12192000" cy="3884933"/>
          </a:xfrm>
          <a:prstGeom prst="rect">
            <a:avLst/>
          </a:prstGeom>
          <a:solidFill>
            <a:schemeClr val="bg1">
              <a:lumMod val="95000"/>
            </a:schemeClr>
          </a:solidFill>
        </p:spPr>
        <p:txBody>
          <a:bodyPr anchor="ctr">
            <a:noAutofit/>
          </a:bodyPr>
          <a:lstStyle>
            <a:lvl1pPr marL="0" indent="0" algn="ctr">
              <a:buNone/>
              <a:defRPr/>
            </a:lvl1pPr>
          </a:lstStyle>
          <a:p>
            <a:r>
              <a:rPr lang="en-US" smtClean="0"/>
              <a:t>Click icon to add picture</a:t>
            </a:r>
            <a:endParaRPr lang="en-US"/>
          </a:p>
        </p:txBody>
      </p:sp>
      <p:sp>
        <p:nvSpPr>
          <p:cNvPr id="11" name="Freeform 5">
            <a:extLst>
              <a:ext uri="{FF2B5EF4-FFF2-40B4-BE49-F238E27FC236}">
                <a16:creationId xmlns:a16="http://schemas.microsoft.com/office/drawing/2014/main" xmlns="" id="{93F52EBC-A8F9-4DFA-958E-775D4456AE78}"/>
              </a:ext>
            </a:extLst>
          </p:cNvPr>
          <p:cNvSpPr>
            <a:spLocks noEditPoints="1"/>
          </p:cNvSpPr>
          <p:nvPr userDrawn="1"/>
        </p:nvSpPr>
        <p:spPr bwMode="auto">
          <a:xfrm>
            <a:off x="10838656" y="6284912"/>
            <a:ext cx="1030288" cy="242888"/>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rgbClr val="007A68"/>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itle 1">
            <a:extLst>
              <a:ext uri="{FF2B5EF4-FFF2-40B4-BE49-F238E27FC236}">
                <a16:creationId xmlns:a16="http://schemas.microsoft.com/office/drawing/2014/main" xmlns="" id="{77A20F99-F30C-4554-871A-84DFB8AA843A}"/>
              </a:ext>
            </a:extLst>
          </p:cNvPr>
          <p:cNvSpPr>
            <a:spLocks noGrp="1"/>
          </p:cNvSpPr>
          <p:nvPr>
            <p:ph type="ctrTitle" hasCustomPrompt="1"/>
          </p:nvPr>
        </p:nvSpPr>
        <p:spPr>
          <a:xfrm>
            <a:off x="851564" y="4219304"/>
            <a:ext cx="9415180" cy="1421928"/>
          </a:xfrm>
        </p:spPr>
        <p:txBody>
          <a:bodyPr wrap="square" anchor="t" anchorCtr="0">
            <a:spAutoFit/>
          </a:bodyPr>
          <a:lstStyle>
            <a:lvl1pPr algn="l">
              <a:lnSpc>
                <a:spcPct val="80000"/>
              </a:lnSpc>
              <a:defRPr sz="5400" b="1" spc="-150">
                <a:solidFill>
                  <a:srgbClr val="007A68"/>
                </a:solidFill>
              </a:defRPr>
            </a:lvl1pPr>
          </a:lstStyle>
          <a:p>
            <a:r>
              <a:rPr lang="en-US" dirty="0"/>
              <a:t>Click to edit</a:t>
            </a:r>
            <a:br>
              <a:rPr lang="en-US" dirty="0"/>
            </a:br>
            <a:r>
              <a:rPr lang="en-US" dirty="0"/>
              <a:t>Master title style</a:t>
            </a:r>
          </a:p>
        </p:txBody>
      </p:sp>
      <p:sp>
        <p:nvSpPr>
          <p:cNvPr id="13" name="Subtitle 2">
            <a:extLst>
              <a:ext uri="{FF2B5EF4-FFF2-40B4-BE49-F238E27FC236}">
                <a16:creationId xmlns:a16="http://schemas.microsoft.com/office/drawing/2014/main" xmlns="" id="{DABAFE48-52C7-4D7A-935F-C0E5A23D379D}"/>
              </a:ext>
            </a:extLst>
          </p:cNvPr>
          <p:cNvSpPr>
            <a:spLocks noGrp="1"/>
          </p:cNvSpPr>
          <p:nvPr>
            <p:ph type="subTitle" idx="1"/>
          </p:nvPr>
        </p:nvSpPr>
        <p:spPr>
          <a:xfrm>
            <a:off x="851564" y="5776015"/>
            <a:ext cx="9415180" cy="341632"/>
          </a:xfrm>
          <a:prstGeom prst="rect">
            <a:avLst/>
          </a:prstGeom>
        </p:spPr>
        <p:txBody>
          <a:bodyPr anchor="t" anchorCtr="0"/>
          <a:lstStyle>
            <a:lvl1pPr marL="0" indent="0" algn="l">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98862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10 ">
    <p:spTree>
      <p:nvGrpSpPr>
        <p:cNvPr id="1" name=""/>
        <p:cNvGrpSpPr/>
        <p:nvPr/>
      </p:nvGrpSpPr>
      <p:grpSpPr>
        <a:xfrm>
          <a:off x="0" y="0"/>
          <a:ext cx="0" cy="0"/>
          <a:chOff x="0" y="0"/>
          <a:chExt cx="0" cy="0"/>
        </a:xfrm>
      </p:grpSpPr>
      <p:sp>
        <p:nvSpPr>
          <p:cNvPr id="14" name="Title Placeholder 1">
            <a:extLst>
              <a:ext uri="{FF2B5EF4-FFF2-40B4-BE49-F238E27FC236}">
                <a16:creationId xmlns:a16="http://schemas.microsoft.com/office/drawing/2014/main" xmlns="" id="{2D17149E-6472-4E85-8DEA-7301AD329DBF}"/>
              </a:ext>
            </a:extLst>
          </p:cNvPr>
          <p:cNvSpPr>
            <a:spLocks noGrp="1"/>
          </p:cNvSpPr>
          <p:nvPr>
            <p:ph type="title"/>
          </p:nvPr>
        </p:nvSpPr>
        <p:spPr>
          <a:xfrm>
            <a:off x="838200" y="832694"/>
            <a:ext cx="10515600" cy="480131"/>
          </a:xfrm>
          <a:prstGeom prst="rect">
            <a:avLst/>
          </a:prstGeom>
        </p:spPr>
        <p:txBody>
          <a:bodyPr vert="horz" wrap="square" lIns="91440" tIns="45720" rIns="91440" bIns="45720" rtlCol="0" anchor="t" anchorCtr="0">
            <a:spAutoFit/>
          </a:bodyPr>
          <a:lstStyle/>
          <a:p>
            <a:r>
              <a:rPr lang="en-US" smtClean="0"/>
              <a:t>Click to edit Master title style</a:t>
            </a:r>
            <a:endParaRPr lang="en-US" dirty="0"/>
          </a:p>
        </p:txBody>
      </p:sp>
      <p:sp>
        <p:nvSpPr>
          <p:cNvPr id="17" name="Rectangle 16">
            <a:extLst>
              <a:ext uri="{FF2B5EF4-FFF2-40B4-BE49-F238E27FC236}">
                <a16:creationId xmlns:a16="http://schemas.microsoft.com/office/drawing/2014/main" xmlns="" id="{ACF1AD7D-BE22-44D8-BA1C-167EA911FD09}"/>
              </a:ext>
            </a:extLst>
          </p:cNvPr>
          <p:cNvSpPr/>
          <p:nvPr userDrawn="1"/>
        </p:nvSpPr>
        <p:spPr>
          <a:xfrm>
            <a:off x="838199" y="2620537"/>
            <a:ext cx="2520000" cy="3512634"/>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ext Placeholder 2">
            <a:extLst>
              <a:ext uri="{FF2B5EF4-FFF2-40B4-BE49-F238E27FC236}">
                <a16:creationId xmlns:a16="http://schemas.microsoft.com/office/drawing/2014/main" xmlns="" id="{44EA5F5B-1AA4-46DA-980E-CBDCA218CF91}"/>
              </a:ext>
            </a:extLst>
          </p:cNvPr>
          <p:cNvSpPr>
            <a:spLocks noGrp="1"/>
          </p:cNvSpPr>
          <p:nvPr>
            <p:ph type="body" idx="32"/>
          </p:nvPr>
        </p:nvSpPr>
        <p:spPr>
          <a:xfrm>
            <a:off x="899515" y="3824868"/>
            <a:ext cx="2397369" cy="2062976"/>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1" name="Text Placeholder 2">
            <a:extLst>
              <a:ext uri="{FF2B5EF4-FFF2-40B4-BE49-F238E27FC236}">
                <a16:creationId xmlns:a16="http://schemas.microsoft.com/office/drawing/2014/main" xmlns="" id="{C5F76903-15E3-4C7F-942B-5BCAB41814E1}"/>
              </a:ext>
            </a:extLst>
          </p:cNvPr>
          <p:cNvSpPr>
            <a:spLocks noGrp="1"/>
          </p:cNvSpPr>
          <p:nvPr>
            <p:ph type="body" idx="33" hasCustomPrompt="1"/>
          </p:nvPr>
        </p:nvSpPr>
        <p:spPr>
          <a:xfrm>
            <a:off x="899515" y="2713631"/>
            <a:ext cx="2397369" cy="1109759"/>
          </a:xfrm>
          <a:prstGeom prst="rect">
            <a:avLst/>
          </a:prstGeom>
        </p:spPr>
        <p:txBody>
          <a:bodyPr wrap="square" anchor="ctr" anchorCtr="0">
            <a:noAutofit/>
          </a:bodyPr>
          <a:lstStyle>
            <a:lvl1pPr marL="0" indent="0" algn="ctr">
              <a:buNone/>
              <a:defRPr sz="7600" b="1" spc="-300" baseline="0">
                <a:solidFill>
                  <a:schemeClr val="accent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2" name="Text Placeholder 2">
            <a:extLst>
              <a:ext uri="{FF2B5EF4-FFF2-40B4-BE49-F238E27FC236}">
                <a16:creationId xmlns:a16="http://schemas.microsoft.com/office/drawing/2014/main" xmlns="" id="{C7353299-E55B-46D8-9EF8-5DB0C0A58C7D}"/>
              </a:ext>
            </a:extLst>
          </p:cNvPr>
          <p:cNvSpPr>
            <a:spLocks noGrp="1"/>
          </p:cNvSpPr>
          <p:nvPr>
            <p:ph type="body" idx="38"/>
          </p:nvPr>
        </p:nvSpPr>
        <p:spPr>
          <a:xfrm>
            <a:off x="838200" y="1678249"/>
            <a:ext cx="10515600" cy="792619"/>
          </a:xfrm>
          <a:prstGeom prst="rect">
            <a:avLst/>
          </a:prstGeom>
        </p:spPr>
        <p:txBody>
          <a:bodyPr wrap="square" lIns="90000" tIns="46800" rIns="90000" bIns="46800" anchor="t">
            <a:noAutofit/>
          </a:bodyPr>
          <a:lstStyle>
            <a:lvl1pPr marL="0" indent="0" algn="l">
              <a:spcBef>
                <a:spcPts val="300"/>
              </a:spcBef>
              <a:buNone/>
              <a:defRPr lang="en-US" sz="1600" b="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3" name="Rectangle 22">
            <a:extLst>
              <a:ext uri="{FF2B5EF4-FFF2-40B4-BE49-F238E27FC236}">
                <a16:creationId xmlns:a16="http://schemas.microsoft.com/office/drawing/2014/main" xmlns="" id="{3DA744FD-0AA4-4725-82B2-BD32D5CD0172}"/>
              </a:ext>
            </a:extLst>
          </p:cNvPr>
          <p:cNvSpPr/>
          <p:nvPr userDrawn="1"/>
        </p:nvSpPr>
        <p:spPr>
          <a:xfrm>
            <a:off x="3511060" y="2620537"/>
            <a:ext cx="2520000" cy="3512634"/>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Text Placeholder 2">
            <a:extLst>
              <a:ext uri="{FF2B5EF4-FFF2-40B4-BE49-F238E27FC236}">
                <a16:creationId xmlns:a16="http://schemas.microsoft.com/office/drawing/2014/main" xmlns="" id="{E88913C8-F43E-43E4-9226-DAE76AC3D8F4}"/>
              </a:ext>
            </a:extLst>
          </p:cNvPr>
          <p:cNvSpPr>
            <a:spLocks noGrp="1"/>
          </p:cNvSpPr>
          <p:nvPr>
            <p:ph type="body" idx="39"/>
          </p:nvPr>
        </p:nvSpPr>
        <p:spPr>
          <a:xfrm>
            <a:off x="3572376" y="3824868"/>
            <a:ext cx="2397369" cy="2062976"/>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25" name="Text Placeholder 2">
            <a:extLst>
              <a:ext uri="{FF2B5EF4-FFF2-40B4-BE49-F238E27FC236}">
                <a16:creationId xmlns:a16="http://schemas.microsoft.com/office/drawing/2014/main" xmlns="" id="{03E30D68-A104-49EB-A37E-84870480C532}"/>
              </a:ext>
            </a:extLst>
          </p:cNvPr>
          <p:cNvSpPr>
            <a:spLocks noGrp="1"/>
          </p:cNvSpPr>
          <p:nvPr>
            <p:ph type="body" idx="40" hasCustomPrompt="1"/>
          </p:nvPr>
        </p:nvSpPr>
        <p:spPr>
          <a:xfrm>
            <a:off x="3572376" y="2713631"/>
            <a:ext cx="2397369" cy="1109759"/>
          </a:xfrm>
          <a:prstGeom prst="rect">
            <a:avLst/>
          </a:prstGeom>
        </p:spPr>
        <p:txBody>
          <a:bodyPr wrap="square" anchor="ctr" anchorCtr="0">
            <a:noAutofit/>
          </a:bodyPr>
          <a:lstStyle>
            <a:lvl1pPr marL="0" indent="0" algn="ctr">
              <a:buNone/>
              <a:defRPr sz="7600" b="1" spc="-300" baseline="0">
                <a:solidFill>
                  <a:schemeClr val="accent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26" name="Rectangle 25">
            <a:extLst>
              <a:ext uri="{FF2B5EF4-FFF2-40B4-BE49-F238E27FC236}">
                <a16:creationId xmlns:a16="http://schemas.microsoft.com/office/drawing/2014/main" xmlns="" id="{3F5C7896-71DD-44E2-8C64-FCFD394503D3}"/>
              </a:ext>
            </a:extLst>
          </p:cNvPr>
          <p:cNvSpPr/>
          <p:nvPr userDrawn="1"/>
        </p:nvSpPr>
        <p:spPr>
          <a:xfrm>
            <a:off x="6160939" y="2620537"/>
            <a:ext cx="2520000" cy="3512634"/>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Text Placeholder 2">
            <a:extLst>
              <a:ext uri="{FF2B5EF4-FFF2-40B4-BE49-F238E27FC236}">
                <a16:creationId xmlns:a16="http://schemas.microsoft.com/office/drawing/2014/main" xmlns="" id="{D75673AD-246B-4E60-AE3A-747E565A7A30}"/>
              </a:ext>
            </a:extLst>
          </p:cNvPr>
          <p:cNvSpPr>
            <a:spLocks noGrp="1"/>
          </p:cNvSpPr>
          <p:nvPr>
            <p:ph type="body" idx="41"/>
          </p:nvPr>
        </p:nvSpPr>
        <p:spPr>
          <a:xfrm>
            <a:off x="6222255" y="3824868"/>
            <a:ext cx="2397369" cy="2062976"/>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1" name="Text Placeholder 2">
            <a:extLst>
              <a:ext uri="{FF2B5EF4-FFF2-40B4-BE49-F238E27FC236}">
                <a16:creationId xmlns:a16="http://schemas.microsoft.com/office/drawing/2014/main" xmlns="" id="{85D0C6B9-42C6-40E5-9721-80562DE0C476}"/>
              </a:ext>
            </a:extLst>
          </p:cNvPr>
          <p:cNvSpPr>
            <a:spLocks noGrp="1"/>
          </p:cNvSpPr>
          <p:nvPr>
            <p:ph type="body" idx="42" hasCustomPrompt="1"/>
          </p:nvPr>
        </p:nvSpPr>
        <p:spPr>
          <a:xfrm>
            <a:off x="6222255" y="2713631"/>
            <a:ext cx="2397369" cy="1109759"/>
          </a:xfrm>
          <a:prstGeom prst="rect">
            <a:avLst/>
          </a:prstGeom>
        </p:spPr>
        <p:txBody>
          <a:bodyPr wrap="square" anchor="ctr" anchorCtr="0">
            <a:noAutofit/>
          </a:bodyPr>
          <a:lstStyle>
            <a:lvl1pPr marL="0" indent="0" algn="ctr">
              <a:buNone/>
              <a:defRPr sz="7600" b="1" spc="-300" baseline="0">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32" name="Rectangle 31">
            <a:extLst>
              <a:ext uri="{FF2B5EF4-FFF2-40B4-BE49-F238E27FC236}">
                <a16:creationId xmlns:a16="http://schemas.microsoft.com/office/drawing/2014/main" xmlns="" id="{F20B792B-C3ED-4807-95F3-7CC813D736CA}"/>
              </a:ext>
            </a:extLst>
          </p:cNvPr>
          <p:cNvSpPr/>
          <p:nvPr userDrawn="1"/>
        </p:nvSpPr>
        <p:spPr>
          <a:xfrm>
            <a:off x="8833800" y="2620537"/>
            <a:ext cx="2520000" cy="3512634"/>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5" name="Text Placeholder 2">
            <a:extLst>
              <a:ext uri="{FF2B5EF4-FFF2-40B4-BE49-F238E27FC236}">
                <a16:creationId xmlns:a16="http://schemas.microsoft.com/office/drawing/2014/main" xmlns="" id="{6133624F-E3CA-4BE1-B7EF-F25D826E9BD0}"/>
              </a:ext>
            </a:extLst>
          </p:cNvPr>
          <p:cNvSpPr>
            <a:spLocks noGrp="1"/>
          </p:cNvSpPr>
          <p:nvPr>
            <p:ph type="body" idx="43"/>
          </p:nvPr>
        </p:nvSpPr>
        <p:spPr>
          <a:xfrm>
            <a:off x="8895116" y="3824868"/>
            <a:ext cx="2397369" cy="2062976"/>
          </a:xfrm>
          <a:prstGeom prst="rect">
            <a:avLst/>
          </a:prstGeom>
        </p:spPr>
        <p:txBody>
          <a:bodyPr wrap="square" lIns="90000" tIns="46800" rIns="90000" bIns="46800" anchor="t" anchorCtr="0">
            <a:noAutofit/>
          </a:bodyPr>
          <a:lstStyle>
            <a:lvl1pPr marL="0" indent="0" algn="ctr">
              <a:spcBef>
                <a:spcPts val="300"/>
              </a:spcBef>
              <a:buNone/>
              <a:defRPr lang="en-US" sz="1600" kern="1200" dirty="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39" name="Text Placeholder 2">
            <a:extLst>
              <a:ext uri="{FF2B5EF4-FFF2-40B4-BE49-F238E27FC236}">
                <a16:creationId xmlns:a16="http://schemas.microsoft.com/office/drawing/2014/main" xmlns="" id="{D7B5B0E5-6FEB-491C-AEB7-0B611A742127}"/>
              </a:ext>
            </a:extLst>
          </p:cNvPr>
          <p:cNvSpPr>
            <a:spLocks noGrp="1"/>
          </p:cNvSpPr>
          <p:nvPr>
            <p:ph type="body" idx="44" hasCustomPrompt="1"/>
          </p:nvPr>
        </p:nvSpPr>
        <p:spPr>
          <a:xfrm>
            <a:off x="8895116" y="2713631"/>
            <a:ext cx="2397369" cy="1109759"/>
          </a:xfrm>
          <a:prstGeom prst="rect">
            <a:avLst/>
          </a:prstGeom>
        </p:spPr>
        <p:txBody>
          <a:bodyPr wrap="square" anchor="ctr" anchorCtr="0">
            <a:noAutofit/>
          </a:bodyPr>
          <a:lstStyle>
            <a:lvl1pPr marL="0" indent="0" algn="ctr">
              <a:buNone/>
              <a:defRPr sz="7600" b="1" spc="-300" baseline="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00</a:t>
            </a:r>
          </a:p>
        </p:txBody>
      </p:sp>
      <p:sp>
        <p:nvSpPr>
          <p:cNvPr id="40" name="Slide Number Placeholder 5">
            <a:extLst>
              <a:ext uri="{FF2B5EF4-FFF2-40B4-BE49-F238E27FC236}">
                <a16:creationId xmlns:a16="http://schemas.microsoft.com/office/drawing/2014/main" xmlns="" id="{29D91CD4-DB26-4E74-BF47-040F73F691EC}"/>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114874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11">
    <p:spTree>
      <p:nvGrpSpPr>
        <p:cNvPr id="1" name=""/>
        <p:cNvGrpSpPr/>
        <p:nvPr/>
      </p:nvGrpSpPr>
      <p:grpSpPr>
        <a:xfrm>
          <a:off x="0" y="0"/>
          <a:ext cx="0" cy="0"/>
          <a:chOff x="0" y="0"/>
          <a:chExt cx="0" cy="0"/>
        </a:xfrm>
      </p:grpSpPr>
      <p:sp>
        <p:nvSpPr>
          <p:cNvPr id="2" name="Rectangle 1"/>
          <p:cNvSpPr/>
          <p:nvPr userDrawn="1"/>
        </p:nvSpPr>
        <p:spPr>
          <a:xfrm>
            <a:off x="7022121" y="1211222"/>
            <a:ext cx="4316169" cy="406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15">
            <a:extLst>
              <a:ext uri="{FF2B5EF4-FFF2-40B4-BE49-F238E27FC236}">
                <a16:creationId xmlns:a16="http://schemas.microsoft.com/office/drawing/2014/main" xmlns="" id="{D20F439D-2EED-4C7A-BED0-874C45F919FB}"/>
              </a:ext>
            </a:extLst>
          </p:cNvPr>
          <p:cNvSpPr>
            <a:spLocks noGrp="1"/>
          </p:cNvSpPr>
          <p:nvPr>
            <p:ph type="pic" sz="quarter" idx="39"/>
          </p:nvPr>
        </p:nvSpPr>
        <p:spPr>
          <a:xfrm>
            <a:off x="0" y="0"/>
            <a:ext cx="9278387" cy="6796800"/>
          </a:xfrm>
          <a:custGeom>
            <a:avLst/>
            <a:gdLst>
              <a:gd name="connsiteX0" fmla="*/ 0 w 9249507"/>
              <a:gd name="connsiteY0" fmla="*/ 0 h 6787662"/>
              <a:gd name="connsiteX1" fmla="*/ 9249507 w 9249507"/>
              <a:gd name="connsiteY1" fmla="*/ 0 h 6787662"/>
              <a:gd name="connsiteX2" fmla="*/ 9249507 w 9249507"/>
              <a:gd name="connsiteY2" fmla="*/ 6787662 h 6787662"/>
              <a:gd name="connsiteX3" fmla="*/ 0 w 9249507"/>
              <a:gd name="connsiteY3" fmla="*/ 6787662 h 6787662"/>
              <a:gd name="connsiteX4" fmla="*/ 0 w 9249507"/>
              <a:gd name="connsiteY4" fmla="*/ 0 h 6787662"/>
              <a:gd name="connsiteX0" fmla="*/ 0 w 9249507"/>
              <a:gd name="connsiteY0" fmla="*/ 0 h 6787662"/>
              <a:gd name="connsiteX1" fmla="*/ 9249507 w 9249507"/>
              <a:gd name="connsiteY1" fmla="*/ 0 h 6787662"/>
              <a:gd name="connsiteX2" fmla="*/ 9244362 w 9249507"/>
              <a:gd name="connsiteY2" fmla="*/ 1170878 h 6787662"/>
              <a:gd name="connsiteX3" fmla="*/ 9249507 w 9249507"/>
              <a:gd name="connsiteY3" fmla="*/ 6787662 h 6787662"/>
              <a:gd name="connsiteX4" fmla="*/ 0 w 9249507"/>
              <a:gd name="connsiteY4" fmla="*/ 6787662 h 6787662"/>
              <a:gd name="connsiteX5" fmla="*/ 0 w 9249507"/>
              <a:gd name="connsiteY5"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48576 h 6787662"/>
              <a:gd name="connsiteX4" fmla="*/ 9249507 w 9255513"/>
              <a:gd name="connsiteY4" fmla="*/ 6787662 h 6787662"/>
              <a:gd name="connsiteX5" fmla="*/ 0 w 9255513"/>
              <a:gd name="connsiteY5" fmla="*/ 6787662 h 6787662"/>
              <a:gd name="connsiteX6" fmla="*/ 0 w 9255513"/>
              <a:gd name="connsiteY6"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48576 h 6787662"/>
              <a:gd name="connsiteX4" fmla="*/ 9244362 w 9255513"/>
              <a:gd name="connsiteY4" fmla="*/ 5296829 h 6787662"/>
              <a:gd name="connsiteX5" fmla="*/ 9249507 w 9255513"/>
              <a:gd name="connsiteY5" fmla="*/ 6787662 h 6787662"/>
              <a:gd name="connsiteX6" fmla="*/ 0 w 9255513"/>
              <a:gd name="connsiteY6" fmla="*/ 6787662 h 6787662"/>
              <a:gd name="connsiteX7" fmla="*/ 0 w 9255513"/>
              <a:gd name="connsiteY7"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48576 h 6787662"/>
              <a:gd name="connsiteX4" fmla="*/ 9244362 w 9255513"/>
              <a:gd name="connsiteY4" fmla="*/ 3088888 h 6787662"/>
              <a:gd name="connsiteX5" fmla="*/ 9244362 w 9255513"/>
              <a:gd name="connsiteY5" fmla="*/ 5296829 h 6787662"/>
              <a:gd name="connsiteX6" fmla="*/ 9249507 w 9255513"/>
              <a:gd name="connsiteY6" fmla="*/ 6787662 h 6787662"/>
              <a:gd name="connsiteX7" fmla="*/ 0 w 9255513"/>
              <a:gd name="connsiteY7" fmla="*/ 6787662 h 6787662"/>
              <a:gd name="connsiteX8" fmla="*/ 0 w 9255513"/>
              <a:gd name="connsiteY8"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48576 h 6787662"/>
              <a:gd name="connsiteX4" fmla="*/ 6991816 w 9255513"/>
              <a:gd name="connsiteY4" fmla="*/ 1182029 h 6787662"/>
              <a:gd name="connsiteX5" fmla="*/ 9244362 w 9255513"/>
              <a:gd name="connsiteY5" fmla="*/ 5296829 h 6787662"/>
              <a:gd name="connsiteX6" fmla="*/ 9249507 w 9255513"/>
              <a:gd name="connsiteY6" fmla="*/ 6787662 h 6787662"/>
              <a:gd name="connsiteX7" fmla="*/ 0 w 9255513"/>
              <a:gd name="connsiteY7" fmla="*/ 6787662 h 6787662"/>
              <a:gd name="connsiteX8" fmla="*/ 0 w 9255513"/>
              <a:gd name="connsiteY8"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82029 h 6787662"/>
              <a:gd name="connsiteX4" fmla="*/ 6991816 w 9255513"/>
              <a:gd name="connsiteY4" fmla="*/ 1182029 h 6787662"/>
              <a:gd name="connsiteX5" fmla="*/ 9244362 w 9255513"/>
              <a:gd name="connsiteY5" fmla="*/ 5296829 h 6787662"/>
              <a:gd name="connsiteX6" fmla="*/ 9249507 w 9255513"/>
              <a:gd name="connsiteY6" fmla="*/ 6787662 h 6787662"/>
              <a:gd name="connsiteX7" fmla="*/ 0 w 9255513"/>
              <a:gd name="connsiteY7" fmla="*/ 6787662 h 6787662"/>
              <a:gd name="connsiteX8" fmla="*/ 0 w 9255513"/>
              <a:gd name="connsiteY8"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82029 h 6787662"/>
              <a:gd name="connsiteX4" fmla="*/ 6991816 w 9255513"/>
              <a:gd name="connsiteY4" fmla="*/ 1182029 h 6787662"/>
              <a:gd name="connsiteX5" fmla="*/ 8285357 w 9255513"/>
              <a:gd name="connsiteY5" fmla="*/ 3534937 h 6787662"/>
              <a:gd name="connsiteX6" fmla="*/ 9244362 w 9255513"/>
              <a:gd name="connsiteY6" fmla="*/ 5296829 h 6787662"/>
              <a:gd name="connsiteX7" fmla="*/ 9249507 w 9255513"/>
              <a:gd name="connsiteY7" fmla="*/ 6787662 h 6787662"/>
              <a:gd name="connsiteX8" fmla="*/ 0 w 9255513"/>
              <a:gd name="connsiteY8" fmla="*/ 6787662 h 6787662"/>
              <a:gd name="connsiteX9" fmla="*/ 0 w 9255513"/>
              <a:gd name="connsiteY9"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82029 h 6787662"/>
              <a:gd name="connsiteX4" fmla="*/ 6991816 w 9255513"/>
              <a:gd name="connsiteY4" fmla="*/ 1182029 h 6787662"/>
              <a:gd name="connsiteX5" fmla="*/ 7036420 w 9255513"/>
              <a:gd name="connsiteY5" fmla="*/ 5307981 h 6787662"/>
              <a:gd name="connsiteX6" fmla="*/ 9244362 w 9255513"/>
              <a:gd name="connsiteY6" fmla="*/ 5296829 h 6787662"/>
              <a:gd name="connsiteX7" fmla="*/ 9249507 w 9255513"/>
              <a:gd name="connsiteY7" fmla="*/ 6787662 h 6787662"/>
              <a:gd name="connsiteX8" fmla="*/ 0 w 9255513"/>
              <a:gd name="connsiteY8" fmla="*/ 6787662 h 6787662"/>
              <a:gd name="connsiteX9" fmla="*/ 0 w 9255513"/>
              <a:gd name="connsiteY9"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82029 h 6787662"/>
              <a:gd name="connsiteX4" fmla="*/ 7025269 w 9255513"/>
              <a:gd name="connsiteY4" fmla="*/ 1182029 h 6787662"/>
              <a:gd name="connsiteX5" fmla="*/ 7036420 w 9255513"/>
              <a:gd name="connsiteY5" fmla="*/ 5307981 h 6787662"/>
              <a:gd name="connsiteX6" fmla="*/ 9244362 w 9255513"/>
              <a:gd name="connsiteY6" fmla="*/ 5296829 h 6787662"/>
              <a:gd name="connsiteX7" fmla="*/ 9249507 w 9255513"/>
              <a:gd name="connsiteY7" fmla="*/ 6787662 h 6787662"/>
              <a:gd name="connsiteX8" fmla="*/ 0 w 9255513"/>
              <a:gd name="connsiteY8" fmla="*/ 6787662 h 6787662"/>
              <a:gd name="connsiteX9" fmla="*/ 0 w 9255513"/>
              <a:gd name="connsiteY9" fmla="*/ 0 h 6787662"/>
              <a:gd name="connsiteX0" fmla="*/ 0 w 9255513"/>
              <a:gd name="connsiteY0" fmla="*/ 0 h 6787662"/>
              <a:gd name="connsiteX1" fmla="*/ 9249507 w 9255513"/>
              <a:gd name="connsiteY1" fmla="*/ 0 h 6787662"/>
              <a:gd name="connsiteX2" fmla="*/ 9244362 w 9255513"/>
              <a:gd name="connsiteY2" fmla="*/ 1170878 h 6787662"/>
              <a:gd name="connsiteX3" fmla="*/ 9255513 w 9255513"/>
              <a:gd name="connsiteY3" fmla="*/ 1182029 h 6787662"/>
              <a:gd name="connsiteX4" fmla="*/ 7025269 w 9255513"/>
              <a:gd name="connsiteY4" fmla="*/ 1182029 h 6787662"/>
              <a:gd name="connsiteX5" fmla="*/ 7036420 w 9255513"/>
              <a:gd name="connsiteY5" fmla="*/ 5296830 h 6787662"/>
              <a:gd name="connsiteX6" fmla="*/ 9244362 w 9255513"/>
              <a:gd name="connsiteY6" fmla="*/ 5296829 h 6787662"/>
              <a:gd name="connsiteX7" fmla="*/ 9249507 w 9255513"/>
              <a:gd name="connsiteY7" fmla="*/ 6787662 h 6787662"/>
              <a:gd name="connsiteX8" fmla="*/ 0 w 9255513"/>
              <a:gd name="connsiteY8" fmla="*/ 6787662 h 6787662"/>
              <a:gd name="connsiteX9" fmla="*/ 0 w 9255513"/>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25269 w 9266664"/>
              <a:gd name="connsiteY4" fmla="*/ 1182029 h 6787662"/>
              <a:gd name="connsiteX5" fmla="*/ 7036420 w 9266664"/>
              <a:gd name="connsiteY5" fmla="*/ 5296830 h 6787662"/>
              <a:gd name="connsiteX6" fmla="*/ 9244362 w 9266664"/>
              <a:gd name="connsiteY6" fmla="*/ 5296829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25269 w 9266664"/>
              <a:gd name="connsiteY4" fmla="*/ 1204331 h 6787662"/>
              <a:gd name="connsiteX5" fmla="*/ 7036420 w 9266664"/>
              <a:gd name="connsiteY5" fmla="*/ 5296830 h 6787662"/>
              <a:gd name="connsiteX6" fmla="*/ 9244362 w 9266664"/>
              <a:gd name="connsiteY6" fmla="*/ 5296829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25269 w 9266664"/>
              <a:gd name="connsiteY4" fmla="*/ 1204331 h 6787662"/>
              <a:gd name="connsiteX5" fmla="*/ 7036420 w 9266664"/>
              <a:gd name="connsiteY5" fmla="*/ 5285679 h 6787662"/>
              <a:gd name="connsiteX6" fmla="*/ 9244362 w 9266664"/>
              <a:gd name="connsiteY6" fmla="*/ 5296829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25269 w 9266664"/>
              <a:gd name="connsiteY4" fmla="*/ 1204331 h 6787662"/>
              <a:gd name="connsiteX5" fmla="*/ 7036420 w 9266664"/>
              <a:gd name="connsiteY5" fmla="*/ 5285679 h 6787662"/>
              <a:gd name="connsiteX6" fmla="*/ 9244362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36420 w 9266664"/>
              <a:gd name="connsiteY5" fmla="*/ 5285679 h 6787662"/>
              <a:gd name="connsiteX6" fmla="*/ 9244362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36420 w 9266664"/>
              <a:gd name="connsiteY5" fmla="*/ 5266851 h 6787662"/>
              <a:gd name="connsiteX6" fmla="*/ 9244362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36420 w 9266664"/>
              <a:gd name="connsiteY5" fmla="*/ 5266851 h 6787662"/>
              <a:gd name="connsiteX6" fmla="*/ 9234935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26993 w 9266664"/>
              <a:gd name="connsiteY5" fmla="*/ 5276265 h 6787662"/>
              <a:gd name="connsiteX6" fmla="*/ 9234935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26993 w 9266664"/>
              <a:gd name="connsiteY5" fmla="*/ 5276266 h 6787662"/>
              <a:gd name="connsiteX6" fmla="*/ 9234935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26993 w 9266664"/>
              <a:gd name="connsiteY5" fmla="*/ 5276266 h 6787662"/>
              <a:gd name="connsiteX6" fmla="*/ 9244362 w 9266664"/>
              <a:gd name="connsiteY6" fmla="*/ 5285678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26993 w 9266664"/>
              <a:gd name="connsiteY5" fmla="*/ 5276266 h 6787662"/>
              <a:gd name="connsiteX6" fmla="*/ 9241025 w 9266664"/>
              <a:gd name="connsiteY6" fmla="*/ 5279012 h 6787662"/>
              <a:gd name="connsiteX7" fmla="*/ 9249507 w 9266664"/>
              <a:gd name="connsiteY7" fmla="*/ 6787662 h 6787662"/>
              <a:gd name="connsiteX8" fmla="*/ 0 w 9266664"/>
              <a:gd name="connsiteY8" fmla="*/ 6787662 h 6787662"/>
              <a:gd name="connsiteX9" fmla="*/ 0 w 9266664"/>
              <a:gd name="connsiteY9" fmla="*/ 0 h 6787662"/>
              <a:gd name="connsiteX0" fmla="*/ 0 w 9266664"/>
              <a:gd name="connsiteY0" fmla="*/ 0 h 6787662"/>
              <a:gd name="connsiteX1" fmla="*/ 9249507 w 9266664"/>
              <a:gd name="connsiteY1" fmla="*/ 0 h 6787662"/>
              <a:gd name="connsiteX2" fmla="*/ 9244362 w 9266664"/>
              <a:gd name="connsiteY2" fmla="*/ 1170878 h 6787662"/>
              <a:gd name="connsiteX3" fmla="*/ 9266664 w 9266664"/>
              <a:gd name="connsiteY3" fmla="*/ 1182029 h 6787662"/>
              <a:gd name="connsiteX4" fmla="*/ 7036420 w 9266664"/>
              <a:gd name="connsiteY4" fmla="*/ 1204331 h 6787662"/>
              <a:gd name="connsiteX5" fmla="*/ 7030636 w 9266664"/>
              <a:gd name="connsiteY5" fmla="*/ 5276267 h 6787662"/>
              <a:gd name="connsiteX6" fmla="*/ 9241025 w 9266664"/>
              <a:gd name="connsiteY6" fmla="*/ 5279012 h 6787662"/>
              <a:gd name="connsiteX7" fmla="*/ 9249507 w 9266664"/>
              <a:gd name="connsiteY7" fmla="*/ 6787662 h 6787662"/>
              <a:gd name="connsiteX8" fmla="*/ 0 w 9266664"/>
              <a:gd name="connsiteY8" fmla="*/ 6787662 h 6787662"/>
              <a:gd name="connsiteX9" fmla="*/ 0 w 9266664"/>
              <a:gd name="connsiteY9" fmla="*/ 0 h 6787662"/>
              <a:gd name="connsiteX0" fmla="*/ 0 w 9278387"/>
              <a:gd name="connsiteY0" fmla="*/ 0 h 6787662"/>
              <a:gd name="connsiteX1" fmla="*/ 9249507 w 9278387"/>
              <a:gd name="connsiteY1" fmla="*/ 0 h 6787662"/>
              <a:gd name="connsiteX2" fmla="*/ 9244362 w 9278387"/>
              <a:gd name="connsiteY2" fmla="*/ 1170878 h 6787662"/>
              <a:gd name="connsiteX3" fmla="*/ 9278387 w 9278387"/>
              <a:gd name="connsiteY3" fmla="*/ 1205443 h 6787662"/>
              <a:gd name="connsiteX4" fmla="*/ 7036420 w 9278387"/>
              <a:gd name="connsiteY4" fmla="*/ 1204331 h 6787662"/>
              <a:gd name="connsiteX5" fmla="*/ 7030636 w 9278387"/>
              <a:gd name="connsiteY5" fmla="*/ 5276267 h 6787662"/>
              <a:gd name="connsiteX6" fmla="*/ 9241025 w 9278387"/>
              <a:gd name="connsiteY6" fmla="*/ 5279012 h 6787662"/>
              <a:gd name="connsiteX7" fmla="*/ 9249507 w 9278387"/>
              <a:gd name="connsiteY7" fmla="*/ 6787662 h 6787662"/>
              <a:gd name="connsiteX8" fmla="*/ 0 w 9278387"/>
              <a:gd name="connsiteY8" fmla="*/ 6787662 h 6787662"/>
              <a:gd name="connsiteX9" fmla="*/ 0 w 9278387"/>
              <a:gd name="connsiteY9" fmla="*/ 0 h 678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78387" h="6787662">
                <a:moveTo>
                  <a:pt x="0" y="0"/>
                </a:moveTo>
                <a:lnTo>
                  <a:pt x="9249507" y="0"/>
                </a:lnTo>
                <a:lnTo>
                  <a:pt x="9244362" y="1170878"/>
                </a:lnTo>
                <a:lnTo>
                  <a:pt x="9278387" y="1205443"/>
                </a:lnTo>
                <a:lnTo>
                  <a:pt x="7036420" y="1204331"/>
                </a:lnTo>
                <a:cubicBezTo>
                  <a:pt x="7033278" y="2561642"/>
                  <a:pt x="7033778" y="3918956"/>
                  <a:pt x="7030636" y="5276267"/>
                </a:cubicBezTo>
                <a:lnTo>
                  <a:pt x="9241025" y="5279012"/>
                </a:lnTo>
                <a:cubicBezTo>
                  <a:pt x="9243852" y="5781895"/>
                  <a:pt x="9246680" y="6284779"/>
                  <a:pt x="9249507" y="6787662"/>
                </a:cubicBezTo>
                <a:lnTo>
                  <a:pt x="0" y="6787662"/>
                </a:lnTo>
                <a:lnTo>
                  <a:pt x="0" y="0"/>
                </a:lnTo>
                <a:close/>
              </a:path>
            </a:pathLst>
          </a:custGeom>
          <a:solidFill>
            <a:schemeClr val="bg1">
              <a:lumMod val="95000"/>
            </a:schemeClr>
          </a:solidFill>
        </p:spPr>
        <p:txBody>
          <a:bodyPr/>
          <a:lstStyle>
            <a:lvl1pPr marL="0" indent="0">
              <a:buNone/>
              <a:defRPr/>
            </a:lvl1pPr>
          </a:lstStyle>
          <a:p>
            <a:r>
              <a:rPr lang="en-US" smtClean="0"/>
              <a:t>Click icon to add picture</a:t>
            </a:r>
            <a:endParaRPr lang="pt-BR" dirty="0"/>
          </a:p>
        </p:txBody>
      </p:sp>
      <p:sp>
        <p:nvSpPr>
          <p:cNvPr id="17" name="Slide Number Placeholder 5">
            <a:extLst>
              <a:ext uri="{FF2B5EF4-FFF2-40B4-BE49-F238E27FC236}">
                <a16:creationId xmlns:a16="http://schemas.microsoft.com/office/drawing/2014/main" xmlns="" id="{258B6EDF-B717-4E66-8144-3F5EA9873B86}"/>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
        <p:nvSpPr>
          <p:cNvPr id="15" name="Text Placeholder 2">
            <a:extLst>
              <a:ext uri="{FF2B5EF4-FFF2-40B4-BE49-F238E27FC236}">
                <a16:creationId xmlns:a16="http://schemas.microsoft.com/office/drawing/2014/main" xmlns="" id="{7CF14648-4E8F-461E-8044-931D3B3C738E}"/>
              </a:ext>
            </a:extLst>
          </p:cNvPr>
          <p:cNvSpPr>
            <a:spLocks noGrp="1"/>
          </p:cNvSpPr>
          <p:nvPr>
            <p:ph type="body" idx="38"/>
          </p:nvPr>
        </p:nvSpPr>
        <p:spPr>
          <a:xfrm>
            <a:off x="7112464" y="1285549"/>
            <a:ext cx="4135481" cy="3938954"/>
          </a:xfrm>
          <a:prstGeom prst="rect">
            <a:avLst/>
          </a:prstGeom>
          <a:noFill/>
        </p:spPr>
        <p:txBody>
          <a:bodyPr wrap="square" lIns="252000" tIns="252000" rIns="252000" bIns="252000" anchor="ctr">
            <a:noAutofit/>
          </a:bodyPr>
          <a:lstStyle>
            <a:lvl1pPr marL="0" indent="0" algn="l">
              <a:spcBef>
                <a:spcPts val="300"/>
              </a:spcBef>
              <a:buNone/>
              <a:defRPr lang="en-US" sz="2800" b="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74447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12">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xmlns="" id="{2B181E85-FD9A-403D-931E-244FA6DEB9D8}"/>
              </a:ext>
            </a:extLst>
          </p:cNvPr>
          <p:cNvSpPr>
            <a:spLocks noGrp="1"/>
          </p:cNvSpPr>
          <p:nvPr>
            <p:ph type="title"/>
          </p:nvPr>
        </p:nvSpPr>
        <p:spPr>
          <a:xfrm>
            <a:off x="838200" y="832694"/>
            <a:ext cx="10515600" cy="480131"/>
          </a:xfrm>
          <a:prstGeom prst="rect">
            <a:avLst/>
          </a:prstGeom>
        </p:spPr>
        <p:txBody>
          <a:bodyPr vert="horz" lIns="91440" tIns="45720" rIns="91440" bIns="45720" rtlCol="0" anchor="t" anchorCtr="0">
            <a:spAutoFit/>
          </a:bodyPr>
          <a:lstStyle/>
          <a:p>
            <a:r>
              <a:rPr lang="en-US" smtClean="0"/>
              <a:t>Click to edit Master title style</a:t>
            </a:r>
            <a:endParaRPr lang="en-US" dirty="0"/>
          </a:p>
        </p:txBody>
      </p:sp>
      <p:sp>
        <p:nvSpPr>
          <p:cNvPr id="14" name="Slide Number Placeholder 5">
            <a:extLst>
              <a:ext uri="{FF2B5EF4-FFF2-40B4-BE49-F238E27FC236}">
                <a16:creationId xmlns:a16="http://schemas.microsoft.com/office/drawing/2014/main" xmlns="" id="{27DADA31-C7FD-4998-A61B-3C29275F14E2}"/>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974896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ACEED8F-4593-46A9-B83F-F9F977D19D46}"/>
              </a:ext>
            </a:extLst>
          </p:cNvPr>
          <p:cNvSpPr/>
          <p:nvPr userDrawn="1"/>
        </p:nvSpPr>
        <p:spPr>
          <a:xfrm>
            <a:off x="838200" y="-1"/>
            <a:ext cx="3201365" cy="35365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itle 1">
            <a:extLst>
              <a:ext uri="{FF2B5EF4-FFF2-40B4-BE49-F238E27FC236}">
                <a16:creationId xmlns:a16="http://schemas.microsoft.com/office/drawing/2014/main" xmlns="" id="{A6F552F6-EEB8-4CBD-87F8-08D14A093C41}"/>
              </a:ext>
            </a:extLst>
          </p:cNvPr>
          <p:cNvSpPr>
            <a:spLocks noGrp="1"/>
          </p:cNvSpPr>
          <p:nvPr>
            <p:ph type="title"/>
          </p:nvPr>
        </p:nvSpPr>
        <p:spPr>
          <a:xfrm>
            <a:off x="937549" y="2007072"/>
            <a:ext cx="2991092" cy="1421928"/>
          </a:xfrm>
        </p:spPr>
        <p:txBody>
          <a:bodyPr anchor="b"/>
          <a:lstStyle>
            <a:lvl1pPr>
              <a:defRPr>
                <a:solidFill>
                  <a:srgbClr val="007A68"/>
                </a:solidFill>
              </a:defRPr>
            </a:lvl1pPr>
          </a:lstStyle>
          <a:p>
            <a:r>
              <a:rPr lang="en-US" smtClean="0"/>
              <a:t>Click to edit Master title style</a:t>
            </a:r>
            <a:endParaRPr lang="en-US" dirty="0"/>
          </a:p>
        </p:txBody>
      </p:sp>
      <p:sp>
        <p:nvSpPr>
          <p:cNvPr id="46" name="Content Placeholder 10">
            <a:extLst>
              <a:ext uri="{FF2B5EF4-FFF2-40B4-BE49-F238E27FC236}">
                <a16:creationId xmlns:a16="http://schemas.microsoft.com/office/drawing/2014/main" xmlns="" id="{2A7CA368-59F0-41FA-A6EC-95CCFD0DC060}"/>
              </a:ext>
            </a:extLst>
          </p:cNvPr>
          <p:cNvSpPr>
            <a:spLocks noGrp="1"/>
          </p:cNvSpPr>
          <p:nvPr>
            <p:ph sz="quarter" idx="13"/>
          </p:nvPr>
        </p:nvSpPr>
        <p:spPr>
          <a:xfrm>
            <a:off x="849776" y="3652462"/>
            <a:ext cx="3189789" cy="2458406"/>
          </a:xfrm>
          <a:prstGeom prst="rect">
            <a:avLst/>
          </a:prstGeom>
        </p:spPr>
        <p:txBody>
          <a:bodyPr ancho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Chart Placeholder 2">
            <a:extLst>
              <a:ext uri="{FF2B5EF4-FFF2-40B4-BE49-F238E27FC236}">
                <a16:creationId xmlns:a16="http://schemas.microsoft.com/office/drawing/2014/main" xmlns="" id="{36EEDD0A-AEE9-4763-8E2A-D588E9B445C0}"/>
              </a:ext>
            </a:extLst>
          </p:cNvPr>
          <p:cNvSpPr>
            <a:spLocks noGrp="1"/>
          </p:cNvSpPr>
          <p:nvPr>
            <p:ph type="chart" sz="quarter" idx="14"/>
          </p:nvPr>
        </p:nvSpPr>
        <p:spPr>
          <a:xfrm>
            <a:off x="4329113" y="1160814"/>
            <a:ext cx="7024687" cy="4680000"/>
          </a:xfrm>
          <a:solidFill>
            <a:schemeClr val="bg1">
              <a:lumMod val="95000"/>
            </a:schemeClr>
          </a:solidFill>
        </p:spPr>
        <p:txBody>
          <a:bodyPr>
            <a:noAutofit/>
          </a:bodyPr>
          <a:lstStyle>
            <a:lvl1pPr marL="0" indent="0">
              <a:buNone/>
              <a:defRPr/>
            </a:lvl1pPr>
          </a:lstStyle>
          <a:p>
            <a:r>
              <a:rPr lang="en-US" smtClean="0"/>
              <a:t>Click icon to add chart</a:t>
            </a:r>
            <a:endParaRPr lang="en-US"/>
          </a:p>
        </p:txBody>
      </p:sp>
      <p:sp>
        <p:nvSpPr>
          <p:cNvPr id="8" name="Slide Number Placeholder 5">
            <a:extLst>
              <a:ext uri="{FF2B5EF4-FFF2-40B4-BE49-F238E27FC236}">
                <a16:creationId xmlns:a16="http://schemas.microsoft.com/office/drawing/2014/main" xmlns="" id="{92653493-A794-4E09-BA4A-25B56EB09E77}"/>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107022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 name="Table Placeholder 4">
            <a:extLst>
              <a:ext uri="{FF2B5EF4-FFF2-40B4-BE49-F238E27FC236}">
                <a16:creationId xmlns:a16="http://schemas.microsoft.com/office/drawing/2014/main" xmlns="" id="{00F49A03-D18E-4E98-BF6A-7F155935E478}"/>
              </a:ext>
            </a:extLst>
          </p:cNvPr>
          <p:cNvSpPr>
            <a:spLocks noGrp="1"/>
          </p:cNvSpPr>
          <p:nvPr>
            <p:ph type="tbl" sz="quarter" idx="15"/>
          </p:nvPr>
        </p:nvSpPr>
        <p:spPr>
          <a:xfrm>
            <a:off x="4340225" y="1160813"/>
            <a:ext cx="7013575" cy="4680000"/>
          </a:xfrm>
          <a:solidFill>
            <a:schemeClr val="bg1">
              <a:lumMod val="95000"/>
            </a:schemeClr>
          </a:solidFill>
        </p:spPr>
        <p:txBody>
          <a:bodyPr>
            <a:noAutofit/>
          </a:bodyPr>
          <a:lstStyle>
            <a:lvl1pPr marL="0" indent="0">
              <a:buNone/>
              <a:defRPr/>
            </a:lvl1pPr>
          </a:lstStyle>
          <a:p>
            <a:r>
              <a:rPr lang="en-US" smtClean="0"/>
              <a:t>Click icon to add table</a:t>
            </a:r>
            <a:endParaRPr lang="en-US"/>
          </a:p>
        </p:txBody>
      </p:sp>
      <p:sp>
        <p:nvSpPr>
          <p:cNvPr id="4" name="Rectangle 3">
            <a:extLst>
              <a:ext uri="{FF2B5EF4-FFF2-40B4-BE49-F238E27FC236}">
                <a16:creationId xmlns:a16="http://schemas.microsoft.com/office/drawing/2014/main" xmlns="" id="{8ACEED8F-4593-46A9-B83F-F9F977D19D46}"/>
              </a:ext>
            </a:extLst>
          </p:cNvPr>
          <p:cNvSpPr/>
          <p:nvPr userDrawn="1"/>
        </p:nvSpPr>
        <p:spPr>
          <a:xfrm>
            <a:off x="838200" y="-1"/>
            <a:ext cx="3201365" cy="35365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itle 1">
            <a:extLst>
              <a:ext uri="{FF2B5EF4-FFF2-40B4-BE49-F238E27FC236}">
                <a16:creationId xmlns:a16="http://schemas.microsoft.com/office/drawing/2014/main" xmlns="" id="{A6F552F6-EEB8-4CBD-87F8-08D14A093C41}"/>
              </a:ext>
            </a:extLst>
          </p:cNvPr>
          <p:cNvSpPr>
            <a:spLocks noGrp="1"/>
          </p:cNvSpPr>
          <p:nvPr>
            <p:ph type="title"/>
          </p:nvPr>
        </p:nvSpPr>
        <p:spPr>
          <a:xfrm>
            <a:off x="937549" y="2007072"/>
            <a:ext cx="2991092" cy="1421928"/>
          </a:xfrm>
        </p:spPr>
        <p:txBody>
          <a:bodyPr anchor="b"/>
          <a:lstStyle>
            <a:lvl1pPr>
              <a:defRPr>
                <a:solidFill>
                  <a:srgbClr val="007A68"/>
                </a:solidFill>
              </a:defRPr>
            </a:lvl1pPr>
          </a:lstStyle>
          <a:p>
            <a:r>
              <a:rPr lang="en-US" smtClean="0"/>
              <a:t>Click to edit Master title style</a:t>
            </a:r>
            <a:endParaRPr lang="en-US" dirty="0"/>
          </a:p>
        </p:txBody>
      </p:sp>
      <p:sp>
        <p:nvSpPr>
          <p:cNvPr id="46" name="Content Placeholder 10">
            <a:extLst>
              <a:ext uri="{FF2B5EF4-FFF2-40B4-BE49-F238E27FC236}">
                <a16:creationId xmlns:a16="http://schemas.microsoft.com/office/drawing/2014/main" xmlns="" id="{2A7CA368-59F0-41FA-A6EC-95CCFD0DC060}"/>
              </a:ext>
            </a:extLst>
          </p:cNvPr>
          <p:cNvSpPr>
            <a:spLocks noGrp="1"/>
          </p:cNvSpPr>
          <p:nvPr>
            <p:ph sz="quarter" idx="13"/>
          </p:nvPr>
        </p:nvSpPr>
        <p:spPr>
          <a:xfrm>
            <a:off x="849776" y="3652462"/>
            <a:ext cx="3189789" cy="2458800"/>
          </a:xfrm>
          <a:prstGeom prst="rect">
            <a:avLst/>
          </a:prstGeom>
        </p:spPr>
        <p:txBody>
          <a:bodyPr ancho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a:extLst>
              <a:ext uri="{FF2B5EF4-FFF2-40B4-BE49-F238E27FC236}">
                <a16:creationId xmlns:a16="http://schemas.microsoft.com/office/drawing/2014/main" xmlns="" id="{C6760340-FAC9-477F-90C8-60CDE3ACFD17}"/>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47507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edia Slide">
    <p:spTree>
      <p:nvGrpSpPr>
        <p:cNvPr id="1" name=""/>
        <p:cNvGrpSpPr/>
        <p:nvPr/>
      </p:nvGrpSpPr>
      <p:grpSpPr>
        <a:xfrm>
          <a:off x="0" y="0"/>
          <a:ext cx="0" cy="0"/>
          <a:chOff x="0" y="0"/>
          <a:chExt cx="0" cy="0"/>
        </a:xfrm>
      </p:grpSpPr>
      <p:sp>
        <p:nvSpPr>
          <p:cNvPr id="15" name="Media Placeholder 2">
            <a:extLst>
              <a:ext uri="{FF2B5EF4-FFF2-40B4-BE49-F238E27FC236}">
                <a16:creationId xmlns:a16="http://schemas.microsoft.com/office/drawing/2014/main" xmlns="" id="{923FE867-48C4-46E3-80FB-D42B615521A3}"/>
              </a:ext>
            </a:extLst>
          </p:cNvPr>
          <p:cNvSpPr>
            <a:spLocks noGrp="1"/>
          </p:cNvSpPr>
          <p:nvPr>
            <p:ph type="media" sz="quarter" idx="13"/>
          </p:nvPr>
        </p:nvSpPr>
        <p:spPr>
          <a:xfrm>
            <a:off x="0" y="0"/>
            <a:ext cx="12192000" cy="6789600"/>
          </a:xfrm>
          <a:solidFill>
            <a:schemeClr val="bg1">
              <a:lumMod val="95000"/>
            </a:schemeClr>
          </a:solidFill>
        </p:spPr>
        <p:txBody>
          <a:bodyPr anchor="t">
            <a:noAutofit/>
          </a:bodyPr>
          <a:lstStyle>
            <a:lvl1pPr marL="0" indent="0" algn="ctr">
              <a:buNone/>
              <a:defRPr/>
            </a:lvl1pPr>
          </a:lstStyle>
          <a:p>
            <a:r>
              <a:rPr lang="en-US" smtClean="0"/>
              <a:t>Click icon to add media</a:t>
            </a:r>
            <a:endParaRPr lang="en-US" dirty="0"/>
          </a:p>
        </p:txBody>
      </p:sp>
    </p:spTree>
    <p:extLst>
      <p:ext uri="{BB962C8B-B14F-4D97-AF65-F5344CB8AC3E}">
        <p14:creationId xmlns:p14="http://schemas.microsoft.com/office/powerpoint/2010/main" val="4103738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0" name="Title Placeholder 1">
            <a:extLst>
              <a:ext uri="{FF2B5EF4-FFF2-40B4-BE49-F238E27FC236}">
                <a16:creationId xmlns:a16="http://schemas.microsoft.com/office/drawing/2014/main" xmlns="" id="{A82FD850-A9D7-4C49-BDB0-F6379AEB7F0B}"/>
              </a:ext>
            </a:extLst>
          </p:cNvPr>
          <p:cNvSpPr>
            <a:spLocks noGrp="1"/>
          </p:cNvSpPr>
          <p:nvPr>
            <p:ph type="title" hasCustomPrompt="1"/>
          </p:nvPr>
        </p:nvSpPr>
        <p:spPr>
          <a:xfrm>
            <a:off x="838200" y="4315670"/>
            <a:ext cx="3960440" cy="369332"/>
          </a:xfrm>
          <a:prstGeom prst="rect">
            <a:avLst/>
          </a:prstGeom>
        </p:spPr>
        <p:txBody>
          <a:bodyPr vert="horz" wrap="square" lIns="91440" tIns="45720" rIns="91440" bIns="45720" rtlCol="0" anchor="t" anchorCtr="0">
            <a:spAutoFit/>
          </a:bodyPr>
          <a:lstStyle>
            <a:lvl1pPr>
              <a:defRPr sz="2000">
                <a:solidFill>
                  <a:srgbClr val="2A2C28"/>
                </a:solidFill>
              </a:defRPr>
            </a:lvl1pPr>
          </a:lstStyle>
          <a:p>
            <a:r>
              <a:rPr lang="en-US" dirty="0"/>
              <a:t>tollgroup.com</a:t>
            </a:r>
          </a:p>
        </p:txBody>
      </p:sp>
      <p:sp>
        <p:nvSpPr>
          <p:cNvPr id="27" name="Text Placeholder 36">
            <a:extLst>
              <a:ext uri="{FF2B5EF4-FFF2-40B4-BE49-F238E27FC236}">
                <a16:creationId xmlns:a16="http://schemas.microsoft.com/office/drawing/2014/main" xmlns="" id="{7580A1D9-EDAF-4873-B281-C6F1091756B6}"/>
              </a:ext>
            </a:extLst>
          </p:cNvPr>
          <p:cNvSpPr>
            <a:spLocks noGrp="1"/>
          </p:cNvSpPr>
          <p:nvPr>
            <p:ph type="body" idx="1" hasCustomPrompt="1"/>
          </p:nvPr>
        </p:nvSpPr>
        <p:spPr>
          <a:xfrm>
            <a:off x="854720" y="4798814"/>
            <a:ext cx="3943920" cy="286232"/>
          </a:xfrm>
        </p:spPr>
        <p:txBody>
          <a:bodyPr anchor="ctr"/>
          <a:lstStyle>
            <a:lvl1pPr marL="0" indent="0">
              <a:buNone/>
              <a:defRPr sz="1400">
                <a:solidFill>
                  <a:srgbClr val="2A2C28"/>
                </a:solidFill>
                <a:latin typeface="+mn-lt"/>
              </a:defRPr>
            </a:lvl1pPr>
          </a:lstStyle>
          <a:p>
            <a:r>
              <a:rPr lang="en-US" dirty="0"/>
              <a:t>Name | Job Title</a:t>
            </a:r>
          </a:p>
        </p:txBody>
      </p:sp>
      <p:sp>
        <p:nvSpPr>
          <p:cNvPr id="2" name="Rectangle 1"/>
          <p:cNvSpPr/>
          <p:nvPr userDrawn="1"/>
        </p:nvSpPr>
        <p:spPr>
          <a:xfrm>
            <a:off x="10680569" y="6117996"/>
            <a:ext cx="1376313" cy="5090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36">
            <a:extLst>
              <a:ext uri="{FF2B5EF4-FFF2-40B4-BE49-F238E27FC236}">
                <a16:creationId xmlns:a16="http://schemas.microsoft.com/office/drawing/2014/main" xmlns="" id="{7580A1D9-EDAF-4873-B281-C6F1091756B6}"/>
              </a:ext>
            </a:extLst>
          </p:cNvPr>
          <p:cNvSpPr>
            <a:spLocks noGrp="1"/>
          </p:cNvSpPr>
          <p:nvPr>
            <p:ph type="body" idx="10" hasCustomPrompt="1"/>
          </p:nvPr>
        </p:nvSpPr>
        <p:spPr>
          <a:xfrm>
            <a:off x="854720" y="5150929"/>
            <a:ext cx="3943920" cy="286232"/>
          </a:xfrm>
        </p:spPr>
        <p:txBody>
          <a:bodyPr anchor="ctr"/>
          <a:lstStyle>
            <a:lvl1pPr marL="0" indent="0">
              <a:buNone/>
              <a:defRPr sz="1400">
                <a:solidFill>
                  <a:srgbClr val="2A2C28"/>
                </a:solidFill>
                <a:latin typeface="+mn-lt"/>
              </a:defRPr>
            </a:lvl1pPr>
          </a:lstStyle>
          <a:p>
            <a:r>
              <a:rPr lang="en-US" dirty="0"/>
              <a:t>Email address | Phone number</a:t>
            </a:r>
          </a:p>
        </p:txBody>
      </p:sp>
      <p:sp>
        <p:nvSpPr>
          <p:cNvPr id="9" name="Freeform 5">
            <a:extLst>
              <a:ext uri="{FF2B5EF4-FFF2-40B4-BE49-F238E27FC236}">
                <a16:creationId xmlns:a16="http://schemas.microsoft.com/office/drawing/2014/main" xmlns="" id="{522636D7-713C-472D-8CFF-793AA33983F5}"/>
              </a:ext>
            </a:extLst>
          </p:cNvPr>
          <p:cNvSpPr>
            <a:spLocks noEditPoints="1"/>
          </p:cNvSpPr>
          <p:nvPr userDrawn="1"/>
        </p:nvSpPr>
        <p:spPr bwMode="auto">
          <a:xfrm>
            <a:off x="791852" y="3421930"/>
            <a:ext cx="1791094" cy="422246"/>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rgbClr val="007A68"/>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6021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c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3EFA50-75B4-4728-8A50-9AFE4701EAD1}"/>
              </a:ext>
            </a:extLst>
          </p:cNvPr>
          <p:cNvSpPr>
            <a:spLocks noGrp="1"/>
          </p:cNvSpPr>
          <p:nvPr>
            <p:ph type="title"/>
          </p:nvPr>
        </p:nvSpPr>
        <p:spPr/>
        <p:txBody>
          <a:bodyPr/>
          <a:lstStyle/>
          <a:p>
            <a:r>
              <a:rPr lang="en-US" smtClean="0"/>
              <a:t>Click to edit Master title style</a:t>
            </a:r>
            <a:endParaRPr lang="en-US"/>
          </a:p>
        </p:txBody>
      </p:sp>
      <p:sp>
        <p:nvSpPr>
          <p:cNvPr id="3" name="Slide Number Placeholder 2">
            <a:extLst>
              <a:ext uri="{FF2B5EF4-FFF2-40B4-BE49-F238E27FC236}">
                <a16:creationId xmlns:a16="http://schemas.microsoft.com/office/drawing/2014/main" xmlns="" id="{3E62C9F2-BA13-4BF0-B434-B4387A2539DD}"/>
              </a:ext>
            </a:extLst>
          </p:cNvPr>
          <p:cNvSpPr>
            <a:spLocks noGrp="1"/>
          </p:cNvSpPr>
          <p:nvPr>
            <p:ph type="sldNum" sz="quarter" idx="10"/>
          </p:nvPr>
        </p:nvSpPr>
        <p:spPr/>
        <p:txBody>
          <a:bodyPr/>
          <a:lstStyle/>
          <a:p>
            <a:fld id="{FCC0A8DD-795A-4698-9080-8DA251D23CCA}" type="slidenum">
              <a:rPr lang="en-US" smtClean="0"/>
              <a:pPr/>
              <a:t>‹#›</a:t>
            </a:fld>
            <a:endParaRPr lang="en-US"/>
          </a:p>
        </p:txBody>
      </p:sp>
      <p:grpSp>
        <p:nvGrpSpPr>
          <p:cNvPr id="90" name="Group 89">
            <a:extLst>
              <a:ext uri="{FF2B5EF4-FFF2-40B4-BE49-F238E27FC236}">
                <a16:creationId xmlns:a16="http://schemas.microsoft.com/office/drawing/2014/main" xmlns="" id="{81F1E9C8-990D-4413-A1EC-EBEB6E3AF073}"/>
              </a:ext>
            </a:extLst>
          </p:cNvPr>
          <p:cNvGrpSpPr/>
          <p:nvPr userDrawn="1"/>
        </p:nvGrpSpPr>
        <p:grpSpPr>
          <a:xfrm>
            <a:off x="833838" y="1664136"/>
            <a:ext cx="10515600" cy="4280411"/>
            <a:chOff x="833838" y="1837911"/>
            <a:chExt cx="10515600" cy="4280411"/>
          </a:xfrm>
        </p:grpSpPr>
        <p:sp>
          <p:nvSpPr>
            <p:cNvPr id="5" name="Rectangle 4">
              <a:extLst>
                <a:ext uri="{FF2B5EF4-FFF2-40B4-BE49-F238E27FC236}">
                  <a16:creationId xmlns:a16="http://schemas.microsoft.com/office/drawing/2014/main" xmlns="" id="{0DBA3AFF-ABD2-4AB5-8F26-8AD1F483ABBE}"/>
                </a:ext>
              </a:extLst>
            </p:cNvPr>
            <p:cNvSpPr/>
            <p:nvPr/>
          </p:nvSpPr>
          <p:spPr>
            <a:xfrm>
              <a:off x="833838"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xmlns="" id="{9B2B84A7-4D88-4C88-873D-DEED933AEE07}"/>
                </a:ext>
              </a:extLst>
            </p:cNvPr>
            <p:cNvSpPr/>
            <p:nvPr/>
          </p:nvSpPr>
          <p:spPr>
            <a:xfrm>
              <a:off x="1599021"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xmlns="" id="{B7C8D75B-61D9-4C8C-9119-8B4C1047F44C}"/>
                </a:ext>
              </a:extLst>
            </p:cNvPr>
            <p:cNvSpPr/>
            <p:nvPr/>
          </p:nvSpPr>
          <p:spPr>
            <a:xfrm>
              <a:off x="2364206"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xmlns="" id="{6EA78317-E2B3-4B02-9A88-D40E449778FD}"/>
                </a:ext>
              </a:extLst>
            </p:cNvPr>
            <p:cNvSpPr/>
            <p:nvPr/>
          </p:nvSpPr>
          <p:spPr>
            <a:xfrm>
              <a:off x="3129389"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xmlns="" id="{CC820E26-2848-424A-9C68-9A5D872B71DA}"/>
                </a:ext>
              </a:extLst>
            </p:cNvPr>
            <p:cNvSpPr/>
            <p:nvPr/>
          </p:nvSpPr>
          <p:spPr>
            <a:xfrm>
              <a:off x="3894574"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xmlns="" id="{B2A813D7-636C-4C02-888C-0718A9EDC788}"/>
                </a:ext>
              </a:extLst>
            </p:cNvPr>
            <p:cNvSpPr/>
            <p:nvPr/>
          </p:nvSpPr>
          <p:spPr>
            <a:xfrm>
              <a:off x="4659758"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xmlns="" id="{CE7711AE-B496-4BF1-8E7F-8B91958C9151}"/>
                </a:ext>
              </a:extLst>
            </p:cNvPr>
            <p:cNvSpPr/>
            <p:nvPr/>
          </p:nvSpPr>
          <p:spPr>
            <a:xfrm>
              <a:off x="5424942"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a:extLst>
                <a:ext uri="{FF2B5EF4-FFF2-40B4-BE49-F238E27FC236}">
                  <a16:creationId xmlns:a16="http://schemas.microsoft.com/office/drawing/2014/main" xmlns="" id="{3FC45930-7341-4139-A5F8-6CD7140C57FF}"/>
                </a:ext>
              </a:extLst>
            </p:cNvPr>
            <p:cNvSpPr/>
            <p:nvPr/>
          </p:nvSpPr>
          <p:spPr>
            <a:xfrm>
              <a:off x="6190125"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a:extLst>
                <a:ext uri="{FF2B5EF4-FFF2-40B4-BE49-F238E27FC236}">
                  <a16:creationId xmlns:a16="http://schemas.microsoft.com/office/drawing/2014/main" xmlns="" id="{AF82D695-46C2-4E05-AB8A-78BA2560A93D}"/>
                </a:ext>
              </a:extLst>
            </p:cNvPr>
            <p:cNvSpPr/>
            <p:nvPr/>
          </p:nvSpPr>
          <p:spPr>
            <a:xfrm>
              <a:off x="6955309"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a:extLst>
                <a:ext uri="{FF2B5EF4-FFF2-40B4-BE49-F238E27FC236}">
                  <a16:creationId xmlns:a16="http://schemas.microsoft.com/office/drawing/2014/main" xmlns="" id="{5616BCFA-75B0-4721-B374-9BE6A82AE5A7}"/>
                </a:ext>
              </a:extLst>
            </p:cNvPr>
            <p:cNvSpPr/>
            <p:nvPr/>
          </p:nvSpPr>
          <p:spPr>
            <a:xfrm>
              <a:off x="7720493"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a:extLst>
                <a:ext uri="{FF2B5EF4-FFF2-40B4-BE49-F238E27FC236}">
                  <a16:creationId xmlns:a16="http://schemas.microsoft.com/office/drawing/2014/main" xmlns="" id="{D20AABCC-48FC-4E67-B379-904F079B8A3D}"/>
                </a:ext>
              </a:extLst>
            </p:cNvPr>
            <p:cNvSpPr/>
            <p:nvPr/>
          </p:nvSpPr>
          <p:spPr>
            <a:xfrm>
              <a:off x="833838"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a:extLst>
                <a:ext uri="{FF2B5EF4-FFF2-40B4-BE49-F238E27FC236}">
                  <a16:creationId xmlns:a16="http://schemas.microsoft.com/office/drawing/2014/main" xmlns="" id="{9465CD86-79F9-4E84-87DE-DEF6C08809EA}"/>
                </a:ext>
              </a:extLst>
            </p:cNvPr>
            <p:cNvSpPr/>
            <p:nvPr/>
          </p:nvSpPr>
          <p:spPr>
            <a:xfrm>
              <a:off x="1599021"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a:extLst>
                <a:ext uri="{FF2B5EF4-FFF2-40B4-BE49-F238E27FC236}">
                  <a16:creationId xmlns:a16="http://schemas.microsoft.com/office/drawing/2014/main" xmlns="" id="{A4029EBE-4EE5-4AEC-9DC7-2DC8D268BAEC}"/>
                </a:ext>
              </a:extLst>
            </p:cNvPr>
            <p:cNvSpPr/>
            <p:nvPr/>
          </p:nvSpPr>
          <p:spPr>
            <a:xfrm>
              <a:off x="2364206"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a:extLst>
                <a:ext uri="{FF2B5EF4-FFF2-40B4-BE49-F238E27FC236}">
                  <a16:creationId xmlns:a16="http://schemas.microsoft.com/office/drawing/2014/main" xmlns="" id="{4155C0E6-3897-46BD-8CEC-3A6677B36E1B}"/>
                </a:ext>
              </a:extLst>
            </p:cNvPr>
            <p:cNvSpPr/>
            <p:nvPr/>
          </p:nvSpPr>
          <p:spPr>
            <a:xfrm>
              <a:off x="3129389"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xmlns="" id="{C51F1D77-824B-4CF2-AC6D-7FBA7EB76BC5}"/>
                </a:ext>
              </a:extLst>
            </p:cNvPr>
            <p:cNvSpPr/>
            <p:nvPr/>
          </p:nvSpPr>
          <p:spPr>
            <a:xfrm>
              <a:off x="3894574"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tangle 19">
              <a:extLst>
                <a:ext uri="{FF2B5EF4-FFF2-40B4-BE49-F238E27FC236}">
                  <a16:creationId xmlns:a16="http://schemas.microsoft.com/office/drawing/2014/main" xmlns="" id="{F08D906E-9296-4765-9EFC-33645501AE65}"/>
                </a:ext>
              </a:extLst>
            </p:cNvPr>
            <p:cNvSpPr/>
            <p:nvPr/>
          </p:nvSpPr>
          <p:spPr>
            <a:xfrm>
              <a:off x="4659758"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a:extLst>
                <a:ext uri="{FF2B5EF4-FFF2-40B4-BE49-F238E27FC236}">
                  <a16:creationId xmlns:a16="http://schemas.microsoft.com/office/drawing/2014/main" xmlns="" id="{B207E00B-0AB4-4503-AE98-171A5448BCA6}"/>
                </a:ext>
              </a:extLst>
            </p:cNvPr>
            <p:cNvSpPr/>
            <p:nvPr/>
          </p:nvSpPr>
          <p:spPr>
            <a:xfrm>
              <a:off x="5424942"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Rectangle 21">
              <a:extLst>
                <a:ext uri="{FF2B5EF4-FFF2-40B4-BE49-F238E27FC236}">
                  <a16:creationId xmlns:a16="http://schemas.microsoft.com/office/drawing/2014/main" xmlns="" id="{FA4E58C0-BA13-4133-AB61-26BEC8693B7D}"/>
                </a:ext>
              </a:extLst>
            </p:cNvPr>
            <p:cNvSpPr/>
            <p:nvPr/>
          </p:nvSpPr>
          <p:spPr>
            <a:xfrm>
              <a:off x="6190125"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ectangle 22">
              <a:extLst>
                <a:ext uri="{FF2B5EF4-FFF2-40B4-BE49-F238E27FC236}">
                  <a16:creationId xmlns:a16="http://schemas.microsoft.com/office/drawing/2014/main" xmlns="" id="{6EBA9997-038E-4703-BFFD-9EF7EEF6CA6F}"/>
                </a:ext>
              </a:extLst>
            </p:cNvPr>
            <p:cNvSpPr/>
            <p:nvPr/>
          </p:nvSpPr>
          <p:spPr>
            <a:xfrm>
              <a:off x="6955309"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a:extLst>
                <a:ext uri="{FF2B5EF4-FFF2-40B4-BE49-F238E27FC236}">
                  <a16:creationId xmlns:a16="http://schemas.microsoft.com/office/drawing/2014/main" xmlns="" id="{37662132-3D49-40F5-90DB-2E764ACD237F}"/>
                </a:ext>
              </a:extLst>
            </p:cNvPr>
            <p:cNvSpPr/>
            <p:nvPr/>
          </p:nvSpPr>
          <p:spPr>
            <a:xfrm>
              <a:off x="7720493"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Rectangle 24">
              <a:extLst>
                <a:ext uri="{FF2B5EF4-FFF2-40B4-BE49-F238E27FC236}">
                  <a16:creationId xmlns:a16="http://schemas.microsoft.com/office/drawing/2014/main" xmlns="" id="{F4978236-982A-429A-94B5-BDC511B89C7B}"/>
                </a:ext>
              </a:extLst>
            </p:cNvPr>
            <p:cNvSpPr/>
            <p:nvPr/>
          </p:nvSpPr>
          <p:spPr>
            <a:xfrm>
              <a:off x="833838"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a:extLst>
                <a:ext uri="{FF2B5EF4-FFF2-40B4-BE49-F238E27FC236}">
                  <a16:creationId xmlns:a16="http://schemas.microsoft.com/office/drawing/2014/main" xmlns="" id="{F15EA6D4-074B-46EF-8B73-B54DC6092833}"/>
                </a:ext>
              </a:extLst>
            </p:cNvPr>
            <p:cNvSpPr/>
            <p:nvPr/>
          </p:nvSpPr>
          <p:spPr>
            <a:xfrm>
              <a:off x="1599021"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Rectangle 26">
              <a:extLst>
                <a:ext uri="{FF2B5EF4-FFF2-40B4-BE49-F238E27FC236}">
                  <a16:creationId xmlns:a16="http://schemas.microsoft.com/office/drawing/2014/main" xmlns="" id="{D537AAB2-D371-4DA6-BBD3-6A75C66ABFC1}"/>
                </a:ext>
              </a:extLst>
            </p:cNvPr>
            <p:cNvSpPr/>
            <p:nvPr/>
          </p:nvSpPr>
          <p:spPr>
            <a:xfrm>
              <a:off x="2364206"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Rectangle 27">
              <a:extLst>
                <a:ext uri="{FF2B5EF4-FFF2-40B4-BE49-F238E27FC236}">
                  <a16:creationId xmlns:a16="http://schemas.microsoft.com/office/drawing/2014/main" xmlns="" id="{1863FF6E-042E-4F9E-B10B-C1E096804CA0}"/>
                </a:ext>
              </a:extLst>
            </p:cNvPr>
            <p:cNvSpPr/>
            <p:nvPr/>
          </p:nvSpPr>
          <p:spPr>
            <a:xfrm>
              <a:off x="3129389"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Rectangle 28">
              <a:extLst>
                <a:ext uri="{FF2B5EF4-FFF2-40B4-BE49-F238E27FC236}">
                  <a16:creationId xmlns:a16="http://schemas.microsoft.com/office/drawing/2014/main" xmlns="" id="{4A5A1F8F-42CF-4B7D-9755-94DFC333FA87}"/>
                </a:ext>
              </a:extLst>
            </p:cNvPr>
            <p:cNvSpPr/>
            <p:nvPr/>
          </p:nvSpPr>
          <p:spPr>
            <a:xfrm>
              <a:off x="3894574"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Rectangle 29">
              <a:extLst>
                <a:ext uri="{FF2B5EF4-FFF2-40B4-BE49-F238E27FC236}">
                  <a16:creationId xmlns:a16="http://schemas.microsoft.com/office/drawing/2014/main" xmlns="" id="{D7BAE40D-C3C4-4779-9159-8F864DCAA5A8}"/>
                </a:ext>
              </a:extLst>
            </p:cNvPr>
            <p:cNvSpPr/>
            <p:nvPr/>
          </p:nvSpPr>
          <p:spPr>
            <a:xfrm>
              <a:off x="4659758"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a:extLst>
                <a:ext uri="{FF2B5EF4-FFF2-40B4-BE49-F238E27FC236}">
                  <a16:creationId xmlns:a16="http://schemas.microsoft.com/office/drawing/2014/main" xmlns="" id="{39AF30CF-0956-46BA-A7D4-738470F1FD50}"/>
                </a:ext>
              </a:extLst>
            </p:cNvPr>
            <p:cNvSpPr/>
            <p:nvPr/>
          </p:nvSpPr>
          <p:spPr>
            <a:xfrm>
              <a:off x="5424942"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Rectangle 31">
              <a:extLst>
                <a:ext uri="{FF2B5EF4-FFF2-40B4-BE49-F238E27FC236}">
                  <a16:creationId xmlns:a16="http://schemas.microsoft.com/office/drawing/2014/main" xmlns="" id="{C5EB8DAC-247D-4EA4-B4E7-9B990E3F6481}"/>
                </a:ext>
              </a:extLst>
            </p:cNvPr>
            <p:cNvSpPr/>
            <p:nvPr/>
          </p:nvSpPr>
          <p:spPr>
            <a:xfrm>
              <a:off x="6190125"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Rectangle 32">
              <a:extLst>
                <a:ext uri="{FF2B5EF4-FFF2-40B4-BE49-F238E27FC236}">
                  <a16:creationId xmlns:a16="http://schemas.microsoft.com/office/drawing/2014/main" xmlns="" id="{E4FB4F79-3B80-49BE-8F6F-6B8809165B8B}"/>
                </a:ext>
              </a:extLst>
            </p:cNvPr>
            <p:cNvSpPr/>
            <p:nvPr/>
          </p:nvSpPr>
          <p:spPr>
            <a:xfrm>
              <a:off x="6955309"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Rectangle 33">
              <a:extLst>
                <a:ext uri="{FF2B5EF4-FFF2-40B4-BE49-F238E27FC236}">
                  <a16:creationId xmlns:a16="http://schemas.microsoft.com/office/drawing/2014/main" xmlns="" id="{0171BBDA-1D4A-469B-B604-2AB0B4F4C118}"/>
                </a:ext>
              </a:extLst>
            </p:cNvPr>
            <p:cNvSpPr/>
            <p:nvPr/>
          </p:nvSpPr>
          <p:spPr>
            <a:xfrm>
              <a:off x="7720493"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Rectangle 34">
              <a:extLst>
                <a:ext uri="{FF2B5EF4-FFF2-40B4-BE49-F238E27FC236}">
                  <a16:creationId xmlns:a16="http://schemas.microsoft.com/office/drawing/2014/main" xmlns="" id="{9A4CED27-884D-4F98-B6A8-071A6E46F7D1}"/>
                </a:ext>
              </a:extLst>
            </p:cNvPr>
            <p:cNvSpPr/>
            <p:nvPr/>
          </p:nvSpPr>
          <p:spPr>
            <a:xfrm>
              <a:off x="833838"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Rectangle 35">
              <a:extLst>
                <a:ext uri="{FF2B5EF4-FFF2-40B4-BE49-F238E27FC236}">
                  <a16:creationId xmlns:a16="http://schemas.microsoft.com/office/drawing/2014/main" xmlns="" id="{D225F8D9-6431-43B1-AC45-B8FBAD0F11D5}"/>
                </a:ext>
              </a:extLst>
            </p:cNvPr>
            <p:cNvSpPr/>
            <p:nvPr/>
          </p:nvSpPr>
          <p:spPr>
            <a:xfrm>
              <a:off x="1599021"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Rectangle 36">
              <a:extLst>
                <a:ext uri="{FF2B5EF4-FFF2-40B4-BE49-F238E27FC236}">
                  <a16:creationId xmlns:a16="http://schemas.microsoft.com/office/drawing/2014/main" xmlns="" id="{39FDD2CF-CB46-4FBF-9A4B-2D1AEF23FF6E}"/>
                </a:ext>
              </a:extLst>
            </p:cNvPr>
            <p:cNvSpPr/>
            <p:nvPr/>
          </p:nvSpPr>
          <p:spPr>
            <a:xfrm>
              <a:off x="2364206"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Rectangle 37">
              <a:extLst>
                <a:ext uri="{FF2B5EF4-FFF2-40B4-BE49-F238E27FC236}">
                  <a16:creationId xmlns:a16="http://schemas.microsoft.com/office/drawing/2014/main" xmlns="" id="{F643E8CD-95DF-40BF-B34B-91A2D2D0AD04}"/>
                </a:ext>
              </a:extLst>
            </p:cNvPr>
            <p:cNvSpPr/>
            <p:nvPr/>
          </p:nvSpPr>
          <p:spPr>
            <a:xfrm>
              <a:off x="3129389"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Rectangle 38">
              <a:extLst>
                <a:ext uri="{FF2B5EF4-FFF2-40B4-BE49-F238E27FC236}">
                  <a16:creationId xmlns:a16="http://schemas.microsoft.com/office/drawing/2014/main" xmlns="" id="{FDBB6535-C701-438A-AFE2-66EB366F3023}"/>
                </a:ext>
              </a:extLst>
            </p:cNvPr>
            <p:cNvSpPr/>
            <p:nvPr/>
          </p:nvSpPr>
          <p:spPr>
            <a:xfrm>
              <a:off x="3894574"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0" name="Rectangle 39">
              <a:extLst>
                <a:ext uri="{FF2B5EF4-FFF2-40B4-BE49-F238E27FC236}">
                  <a16:creationId xmlns:a16="http://schemas.microsoft.com/office/drawing/2014/main" xmlns="" id="{1334FD35-AE04-487F-A902-1505D2D1AE21}"/>
                </a:ext>
              </a:extLst>
            </p:cNvPr>
            <p:cNvSpPr/>
            <p:nvPr/>
          </p:nvSpPr>
          <p:spPr>
            <a:xfrm>
              <a:off x="4659758"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Rectangle 40">
              <a:extLst>
                <a:ext uri="{FF2B5EF4-FFF2-40B4-BE49-F238E27FC236}">
                  <a16:creationId xmlns:a16="http://schemas.microsoft.com/office/drawing/2014/main" xmlns="" id="{4644472F-927A-4105-8F16-A130FFBAEAC4}"/>
                </a:ext>
              </a:extLst>
            </p:cNvPr>
            <p:cNvSpPr/>
            <p:nvPr/>
          </p:nvSpPr>
          <p:spPr>
            <a:xfrm>
              <a:off x="5424942"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2" name="Rectangle 41">
              <a:extLst>
                <a:ext uri="{FF2B5EF4-FFF2-40B4-BE49-F238E27FC236}">
                  <a16:creationId xmlns:a16="http://schemas.microsoft.com/office/drawing/2014/main" xmlns="" id="{633B0B46-1D90-457E-9E92-78B8B6B0E094}"/>
                </a:ext>
              </a:extLst>
            </p:cNvPr>
            <p:cNvSpPr/>
            <p:nvPr/>
          </p:nvSpPr>
          <p:spPr>
            <a:xfrm>
              <a:off x="6190125"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3" name="Rectangle 42">
              <a:extLst>
                <a:ext uri="{FF2B5EF4-FFF2-40B4-BE49-F238E27FC236}">
                  <a16:creationId xmlns:a16="http://schemas.microsoft.com/office/drawing/2014/main" xmlns="" id="{8AFB687E-B918-4BD0-AA14-2122C083F639}"/>
                </a:ext>
              </a:extLst>
            </p:cNvPr>
            <p:cNvSpPr/>
            <p:nvPr/>
          </p:nvSpPr>
          <p:spPr>
            <a:xfrm>
              <a:off x="6955309"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4" name="Rectangle 43">
              <a:extLst>
                <a:ext uri="{FF2B5EF4-FFF2-40B4-BE49-F238E27FC236}">
                  <a16:creationId xmlns:a16="http://schemas.microsoft.com/office/drawing/2014/main" xmlns="" id="{3CD4A689-A645-456B-ACDC-263EB73C99A2}"/>
                </a:ext>
              </a:extLst>
            </p:cNvPr>
            <p:cNvSpPr/>
            <p:nvPr/>
          </p:nvSpPr>
          <p:spPr>
            <a:xfrm>
              <a:off x="7720493"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5" name="Rectangle 44">
              <a:extLst>
                <a:ext uri="{FF2B5EF4-FFF2-40B4-BE49-F238E27FC236}">
                  <a16:creationId xmlns:a16="http://schemas.microsoft.com/office/drawing/2014/main" xmlns="" id="{A4596C47-F6DC-4258-B662-59B98E8AA8EF}"/>
                </a:ext>
              </a:extLst>
            </p:cNvPr>
            <p:cNvSpPr/>
            <p:nvPr userDrawn="1"/>
          </p:nvSpPr>
          <p:spPr>
            <a:xfrm>
              <a:off x="8470538"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6" name="Rectangle 45">
              <a:extLst>
                <a:ext uri="{FF2B5EF4-FFF2-40B4-BE49-F238E27FC236}">
                  <a16:creationId xmlns:a16="http://schemas.microsoft.com/office/drawing/2014/main" xmlns="" id="{684397D0-EAB5-4CF8-8202-288C5BFF4843}"/>
                </a:ext>
              </a:extLst>
            </p:cNvPr>
            <p:cNvSpPr/>
            <p:nvPr userDrawn="1"/>
          </p:nvSpPr>
          <p:spPr>
            <a:xfrm>
              <a:off x="9235722"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7" name="Rectangle 46">
              <a:extLst>
                <a:ext uri="{FF2B5EF4-FFF2-40B4-BE49-F238E27FC236}">
                  <a16:creationId xmlns:a16="http://schemas.microsoft.com/office/drawing/2014/main" xmlns="" id="{C526501C-EADD-480F-B99C-B43BCAE5C6ED}"/>
                </a:ext>
              </a:extLst>
            </p:cNvPr>
            <p:cNvSpPr/>
            <p:nvPr userDrawn="1"/>
          </p:nvSpPr>
          <p:spPr>
            <a:xfrm>
              <a:off x="10000906"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8" name="Rectangle 47">
              <a:extLst>
                <a:ext uri="{FF2B5EF4-FFF2-40B4-BE49-F238E27FC236}">
                  <a16:creationId xmlns:a16="http://schemas.microsoft.com/office/drawing/2014/main" xmlns="" id="{5E8D08E6-6B5D-4EEA-8EF9-06B609AE2BF1}"/>
                </a:ext>
              </a:extLst>
            </p:cNvPr>
            <p:cNvSpPr/>
            <p:nvPr userDrawn="1"/>
          </p:nvSpPr>
          <p:spPr>
            <a:xfrm>
              <a:off x="10766089" y="183791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9" name="Rectangle 48">
              <a:extLst>
                <a:ext uri="{FF2B5EF4-FFF2-40B4-BE49-F238E27FC236}">
                  <a16:creationId xmlns:a16="http://schemas.microsoft.com/office/drawing/2014/main" xmlns="" id="{57247FB9-BC98-4A49-BEDF-05D285209C0F}"/>
                </a:ext>
              </a:extLst>
            </p:cNvPr>
            <p:cNvSpPr/>
            <p:nvPr userDrawn="1"/>
          </p:nvSpPr>
          <p:spPr>
            <a:xfrm>
              <a:off x="8470538"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0" name="Rectangle 49">
              <a:extLst>
                <a:ext uri="{FF2B5EF4-FFF2-40B4-BE49-F238E27FC236}">
                  <a16:creationId xmlns:a16="http://schemas.microsoft.com/office/drawing/2014/main" xmlns="" id="{4DC3E210-B18A-47D6-8C98-C4FC2315EF77}"/>
                </a:ext>
              </a:extLst>
            </p:cNvPr>
            <p:cNvSpPr/>
            <p:nvPr userDrawn="1"/>
          </p:nvSpPr>
          <p:spPr>
            <a:xfrm>
              <a:off x="9235722"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 name="Rectangle 50">
              <a:extLst>
                <a:ext uri="{FF2B5EF4-FFF2-40B4-BE49-F238E27FC236}">
                  <a16:creationId xmlns:a16="http://schemas.microsoft.com/office/drawing/2014/main" xmlns="" id="{03148766-6A92-4C4D-82C1-B6B1D9D298E1}"/>
                </a:ext>
              </a:extLst>
            </p:cNvPr>
            <p:cNvSpPr/>
            <p:nvPr userDrawn="1"/>
          </p:nvSpPr>
          <p:spPr>
            <a:xfrm>
              <a:off x="10000906"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2" name="Rectangle 51">
              <a:extLst>
                <a:ext uri="{FF2B5EF4-FFF2-40B4-BE49-F238E27FC236}">
                  <a16:creationId xmlns:a16="http://schemas.microsoft.com/office/drawing/2014/main" xmlns="" id="{450F0BEF-5E10-44D0-B0BD-0F1D052F6407}"/>
                </a:ext>
              </a:extLst>
            </p:cNvPr>
            <p:cNvSpPr/>
            <p:nvPr userDrawn="1"/>
          </p:nvSpPr>
          <p:spPr>
            <a:xfrm>
              <a:off x="10766089" y="2577324"/>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3" name="Rectangle 52">
              <a:extLst>
                <a:ext uri="{FF2B5EF4-FFF2-40B4-BE49-F238E27FC236}">
                  <a16:creationId xmlns:a16="http://schemas.microsoft.com/office/drawing/2014/main" xmlns="" id="{34FCA90E-6DC0-40F6-9A18-CF4BAACE9B78}"/>
                </a:ext>
              </a:extLst>
            </p:cNvPr>
            <p:cNvSpPr/>
            <p:nvPr userDrawn="1"/>
          </p:nvSpPr>
          <p:spPr>
            <a:xfrm>
              <a:off x="8470538"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4" name="Rectangle 53">
              <a:extLst>
                <a:ext uri="{FF2B5EF4-FFF2-40B4-BE49-F238E27FC236}">
                  <a16:creationId xmlns:a16="http://schemas.microsoft.com/office/drawing/2014/main" xmlns="" id="{A6E675AA-BA1B-44A9-9D29-45562EB6D068}"/>
                </a:ext>
              </a:extLst>
            </p:cNvPr>
            <p:cNvSpPr/>
            <p:nvPr userDrawn="1"/>
          </p:nvSpPr>
          <p:spPr>
            <a:xfrm>
              <a:off x="9235722"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5" name="Rectangle 54">
              <a:extLst>
                <a:ext uri="{FF2B5EF4-FFF2-40B4-BE49-F238E27FC236}">
                  <a16:creationId xmlns:a16="http://schemas.microsoft.com/office/drawing/2014/main" xmlns="" id="{937012E7-8927-456C-A6DF-5C62BDC3BAD9}"/>
                </a:ext>
              </a:extLst>
            </p:cNvPr>
            <p:cNvSpPr/>
            <p:nvPr userDrawn="1"/>
          </p:nvSpPr>
          <p:spPr>
            <a:xfrm>
              <a:off x="10000906"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6" name="Rectangle 55">
              <a:extLst>
                <a:ext uri="{FF2B5EF4-FFF2-40B4-BE49-F238E27FC236}">
                  <a16:creationId xmlns:a16="http://schemas.microsoft.com/office/drawing/2014/main" xmlns="" id="{8C71F8F8-F41D-4C78-98C4-673B7FA1A48C}"/>
                </a:ext>
              </a:extLst>
            </p:cNvPr>
            <p:cNvSpPr/>
            <p:nvPr userDrawn="1"/>
          </p:nvSpPr>
          <p:spPr>
            <a:xfrm>
              <a:off x="10766089" y="3316737"/>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7" name="Rectangle 56">
              <a:extLst>
                <a:ext uri="{FF2B5EF4-FFF2-40B4-BE49-F238E27FC236}">
                  <a16:creationId xmlns:a16="http://schemas.microsoft.com/office/drawing/2014/main" xmlns="" id="{1A5F2687-947C-46DF-A926-175E9031CE09}"/>
                </a:ext>
              </a:extLst>
            </p:cNvPr>
            <p:cNvSpPr/>
            <p:nvPr userDrawn="1"/>
          </p:nvSpPr>
          <p:spPr>
            <a:xfrm>
              <a:off x="8470538"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8" name="Rectangle 57">
              <a:extLst>
                <a:ext uri="{FF2B5EF4-FFF2-40B4-BE49-F238E27FC236}">
                  <a16:creationId xmlns:a16="http://schemas.microsoft.com/office/drawing/2014/main" xmlns="" id="{8F7713E3-4338-4ACD-82B7-6DA9AB621B50}"/>
                </a:ext>
              </a:extLst>
            </p:cNvPr>
            <p:cNvSpPr/>
            <p:nvPr userDrawn="1"/>
          </p:nvSpPr>
          <p:spPr>
            <a:xfrm>
              <a:off x="9235722"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9" name="Rectangle 58">
              <a:extLst>
                <a:ext uri="{FF2B5EF4-FFF2-40B4-BE49-F238E27FC236}">
                  <a16:creationId xmlns:a16="http://schemas.microsoft.com/office/drawing/2014/main" xmlns="" id="{FE8E63C8-8DF3-48C0-9A65-4F12143A602C}"/>
                </a:ext>
              </a:extLst>
            </p:cNvPr>
            <p:cNvSpPr/>
            <p:nvPr userDrawn="1"/>
          </p:nvSpPr>
          <p:spPr>
            <a:xfrm>
              <a:off x="10000906"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0" name="Rectangle 59">
              <a:extLst>
                <a:ext uri="{FF2B5EF4-FFF2-40B4-BE49-F238E27FC236}">
                  <a16:creationId xmlns:a16="http://schemas.microsoft.com/office/drawing/2014/main" xmlns="" id="{9A0483F8-D8C0-48C3-A0BC-721646F74556}"/>
                </a:ext>
              </a:extLst>
            </p:cNvPr>
            <p:cNvSpPr/>
            <p:nvPr userDrawn="1"/>
          </p:nvSpPr>
          <p:spPr>
            <a:xfrm>
              <a:off x="10766089" y="4056149"/>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2" name="Rectangle 61">
              <a:extLst>
                <a:ext uri="{FF2B5EF4-FFF2-40B4-BE49-F238E27FC236}">
                  <a16:creationId xmlns:a16="http://schemas.microsoft.com/office/drawing/2014/main" xmlns="" id="{BB070AB9-A930-4122-A68D-68DF5752FAC3}"/>
                </a:ext>
              </a:extLst>
            </p:cNvPr>
            <p:cNvSpPr/>
            <p:nvPr userDrawn="1"/>
          </p:nvSpPr>
          <p:spPr>
            <a:xfrm>
              <a:off x="833838"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3" name="Rectangle 62">
              <a:extLst>
                <a:ext uri="{FF2B5EF4-FFF2-40B4-BE49-F238E27FC236}">
                  <a16:creationId xmlns:a16="http://schemas.microsoft.com/office/drawing/2014/main" xmlns="" id="{34BEDF2A-1B46-4B11-8A6B-BF9B395598F5}"/>
                </a:ext>
              </a:extLst>
            </p:cNvPr>
            <p:cNvSpPr/>
            <p:nvPr userDrawn="1"/>
          </p:nvSpPr>
          <p:spPr>
            <a:xfrm>
              <a:off x="1599021"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4" name="Rectangle 63">
              <a:extLst>
                <a:ext uri="{FF2B5EF4-FFF2-40B4-BE49-F238E27FC236}">
                  <a16:creationId xmlns:a16="http://schemas.microsoft.com/office/drawing/2014/main" xmlns="" id="{68CA6A53-D1C4-4C80-B478-BF14D98C7582}"/>
                </a:ext>
              </a:extLst>
            </p:cNvPr>
            <p:cNvSpPr/>
            <p:nvPr userDrawn="1"/>
          </p:nvSpPr>
          <p:spPr>
            <a:xfrm>
              <a:off x="2364206"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5" name="Rectangle 64">
              <a:extLst>
                <a:ext uri="{FF2B5EF4-FFF2-40B4-BE49-F238E27FC236}">
                  <a16:creationId xmlns:a16="http://schemas.microsoft.com/office/drawing/2014/main" xmlns="" id="{7953A95E-69EE-4C6B-B18E-DD1E38CD8392}"/>
                </a:ext>
              </a:extLst>
            </p:cNvPr>
            <p:cNvSpPr/>
            <p:nvPr userDrawn="1"/>
          </p:nvSpPr>
          <p:spPr>
            <a:xfrm>
              <a:off x="3129389"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6" name="Rectangle 65">
              <a:extLst>
                <a:ext uri="{FF2B5EF4-FFF2-40B4-BE49-F238E27FC236}">
                  <a16:creationId xmlns:a16="http://schemas.microsoft.com/office/drawing/2014/main" xmlns="" id="{046B01AE-694C-4F07-8137-B7E627D5E59A}"/>
                </a:ext>
              </a:extLst>
            </p:cNvPr>
            <p:cNvSpPr/>
            <p:nvPr userDrawn="1"/>
          </p:nvSpPr>
          <p:spPr>
            <a:xfrm>
              <a:off x="3894574"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7" name="Rectangle 66">
              <a:extLst>
                <a:ext uri="{FF2B5EF4-FFF2-40B4-BE49-F238E27FC236}">
                  <a16:creationId xmlns:a16="http://schemas.microsoft.com/office/drawing/2014/main" xmlns="" id="{BF59212E-E556-43FE-AA54-891FCF955C49}"/>
                </a:ext>
              </a:extLst>
            </p:cNvPr>
            <p:cNvSpPr/>
            <p:nvPr userDrawn="1"/>
          </p:nvSpPr>
          <p:spPr>
            <a:xfrm>
              <a:off x="4659758"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8" name="Rectangle 67">
              <a:extLst>
                <a:ext uri="{FF2B5EF4-FFF2-40B4-BE49-F238E27FC236}">
                  <a16:creationId xmlns:a16="http://schemas.microsoft.com/office/drawing/2014/main" xmlns="" id="{45151425-B480-489B-B3D0-B6382ADAEDEF}"/>
                </a:ext>
              </a:extLst>
            </p:cNvPr>
            <p:cNvSpPr/>
            <p:nvPr userDrawn="1"/>
          </p:nvSpPr>
          <p:spPr>
            <a:xfrm>
              <a:off x="5424942"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9" name="Rectangle 68">
              <a:extLst>
                <a:ext uri="{FF2B5EF4-FFF2-40B4-BE49-F238E27FC236}">
                  <a16:creationId xmlns:a16="http://schemas.microsoft.com/office/drawing/2014/main" xmlns="" id="{00C5D384-BB73-4EC0-A7E3-863566EA28F0}"/>
                </a:ext>
              </a:extLst>
            </p:cNvPr>
            <p:cNvSpPr/>
            <p:nvPr userDrawn="1"/>
          </p:nvSpPr>
          <p:spPr>
            <a:xfrm>
              <a:off x="6190125"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0" name="Rectangle 69">
              <a:extLst>
                <a:ext uri="{FF2B5EF4-FFF2-40B4-BE49-F238E27FC236}">
                  <a16:creationId xmlns:a16="http://schemas.microsoft.com/office/drawing/2014/main" xmlns="" id="{3F5D0275-46BB-4A32-AE0A-2C58DD249DA4}"/>
                </a:ext>
              </a:extLst>
            </p:cNvPr>
            <p:cNvSpPr/>
            <p:nvPr userDrawn="1"/>
          </p:nvSpPr>
          <p:spPr>
            <a:xfrm>
              <a:off x="6955309"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1" name="Rectangle 70">
              <a:extLst>
                <a:ext uri="{FF2B5EF4-FFF2-40B4-BE49-F238E27FC236}">
                  <a16:creationId xmlns:a16="http://schemas.microsoft.com/office/drawing/2014/main" xmlns="" id="{1A17F8CC-C840-4268-B9A2-BA8E8C49F6B4}"/>
                </a:ext>
              </a:extLst>
            </p:cNvPr>
            <p:cNvSpPr/>
            <p:nvPr userDrawn="1"/>
          </p:nvSpPr>
          <p:spPr>
            <a:xfrm>
              <a:off x="7720493"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2" name="Rectangle 71">
              <a:extLst>
                <a:ext uri="{FF2B5EF4-FFF2-40B4-BE49-F238E27FC236}">
                  <a16:creationId xmlns:a16="http://schemas.microsoft.com/office/drawing/2014/main" xmlns="" id="{1958E37D-C5F6-4812-99E3-A2B88FE17062}"/>
                </a:ext>
              </a:extLst>
            </p:cNvPr>
            <p:cNvSpPr/>
            <p:nvPr userDrawn="1"/>
          </p:nvSpPr>
          <p:spPr>
            <a:xfrm>
              <a:off x="833838"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3" name="Rectangle 72">
              <a:extLst>
                <a:ext uri="{FF2B5EF4-FFF2-40B4-BE49-F238E27FC236}">
                  <a16:creationId xmlns:a16="http://schemas.microsoft.com/office/drawing/2014/main" xmlns="" id="{9C5C3496-2AB8-406E-A5AF-0B91707680CA}"/>
                </a:ext>
              </a:extLst>
            </p:cNvPr>
            <p:cNvSpPr/>
            <p:nvPr userDrawn="1"/>
          </p:nvSpPr>
          <p:spPr>
            <a:xfrm>
              <a:off x="1599021"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4" name="Rectangle 73">
              <a:extLst>
                <a:ext uri="{FF2B5EF4-FFF2-40B4-BE49-F238E27FC236}">
                  <a16:creationId xmlns:a16="http://schemas.microsoft.com/office/drawing/2014/main" xmlns="" id="{9DE62FCE-ED67-40C7-B43F-8C4C2B305AB4}"/>
                </a:ext>
              </a:extLst>
            </p:cNvPr>
            <p:cNvSpPr/>
            <p:nvPr userDrawn="1"/>
          </p:nvSpPr>
          <p:spPr>
            <a:xfrm>
              <a:off x="2364206"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5" name="Rectangle 74">
              <a:extLst>
                <a:ext uri="{FF2B5EF4-FFF2-40B4-BE49-F238E27FC236}">
                  <a16:creationId xmlns:a16="http://schemas.microsoft.com/office/drawing/2014/main" xmlns="" id="{58527AAC-0AE5-47CE-A3C6-28C896A992FD}"/>
                </a:ext>
              </a:extLst>
            </p:cNvPr>
            <p:cNvSpPr/>
            <p:nvPr userDrawn="1"/>
          </p:nvSpPr>
          <p:spPr>
            <a:xfrm>
              <a:off x="3129389"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6" name="Rectangle 75">
              <a:extLst>
                <a:ext uri="{FF2B5EF4-FFF2-40B4-BE49-F238E27FC236}">
                  <a16:creationId xmlns:a16="http://schemas.microsoft.com/office/drawing/2014/main" xmlns="" id="{FD4D5363-7C47-475E-BE1B-DB267DDD0B8A}"/>
                </a:ext>
              </a:extLst>
            </p:cNvPr>
            <p:cNvSpPr/>
            <p:nvPr userDrawn="1"/>
          </p:nvSpPr>
          <p:spPr>
            <a:xfrm>
              <a:off x="3894574"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7" name="Rectangle 76">
              <a:extLst>
                <a:ext uri="{FF2B5EF4-FFF2-40B4-BE49-F238E27FC236}">
                  <a16:creationId xmlns:a16="http://schemas.microsoft.com/office/drawing/2014/main" xmlns="" id="{59F6A0FC-C09C-4FD1-A1F8-546957CEF3BB}"/>
                </a:ext>
              </a:extLst>
            </p:cNvPr>
            <p:cNvSpPr/>
            <p:nvPr userDrawn="1"/>
          </p:nvSpPr>
          <p:spPr>
            <a:xfrm>
              <a:off x="4659758"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8" name="Rectangle 77">
              <a:extLst>
                <a:ext uri="{FF2B5EF4-FFF2-40B4-BE49-F238E27FC236}">
                  <a16:creationId xmlns:a16="http://schemas.microsoft.com/office/drawing/2014/main" xmlns="" id="{8E5063CA-809B-4E02-B150-3FEF8BF76E62}"/>
                </a:ext>
              </a:extLst>
            </p:cNvPr>
            <p:cNvSpPr/>
            <p:nvPr userDrawn="1"/>
          </p:nvSpPr>
          <p:spPr>
            <a:xfrm>
              <a:off x="5424942"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9" name="Rectangle 78">
              <a:extLst>
                <a:ext uri="{FF2B5EF4-FFF2-40B4-BE49-F238E27FC236}">
                  <a16:creationId xmlns:a16="http://schemas.microsoft.com/office/drawing/2014/main" xmlns="" id="{51FCD7A7-24DF-424D-8816-31531DFEDE86}"/>
                </a:ext>
              </a:extLst>
            </p:cNvPr>
            <p:cNvSpPr/>
            <p:nvPr userDrawn="1"/>
          </p:nvSpPr>
          <p:spPr>
            <a:xfrm>
              <a:off x="6190125"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0" name="Rectangle 79">
              <a:extLst>
                <a:ext uri="{FF2B5EF4-FFF2-40B4-BE49-F238E27FC236}">
                  <a16:creationId xmlns:a16="http://schemas.microsoft.com/office/drawing/2014/main" xmlns="" id="{807B4960-0014-4B21-8C76-ADC4C718EB94}"/>
                </a:ext>
              </a:extLst>
            </p:cNvPr>
            <p:cNvSpPr/>
            <p:nvPr userDrawn="1"/>
          </p:nvSpPr>
          <p:spPr>
            <a:xfrm>
              <a:off x="6955309"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1" name="Rectangle 80">
              <a:extLst>
                <a:ext uri="{FF2B5EF4-FFF2-40B4-BE49-F238E27FC236}">
                  <a16:creationId xmlns:a16="http://schemas.microsoft.com/office/drawing/2014/main" xmlns="" id="{84887B36-69A0-4A72-8D13-1EAE4A3FFB42}"/>
                </a:ext>
              </a:extLst>
            </p:cNvPr>
            <p:cNvSpPr/>
            <p:nvPr userDrawn="1"/>
          </p:nvSpPr>
          <p:spPr>
            <a:xfrm>
              <a:off x="7720493"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2" name="Rectangle 81">
              <a:extLst>
                <a:ext uri="{FF2B5EF4-FFF2-40B4-BE49-F238E27FC236}">
                  <a16:creationId xmlns:a16="http://schemas.microsoft.com/office/drawing/2014/main" xmlns="" id="{0992260A-AD57-4C1F-B0F6-1F9D7DCBA0B0}"/>
                </a:ext>
              </a:extLst>
            </p:cNvPr>
            <p:cNvSpPr/>
            <p:nvPr userDrawn="1"/>
          </p:nvSpPr>
          <p:spPr>
            <a:xfrm>
              <a:off x="8470538"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3" name="Rectangle 82">
              <a:extLst>
                <a:ext uri="{FF2B5EF4-FFF2-40B4-BE49-F238E27FC236}">
                  <a16:creationId xmlns:a16="http://schemas.microsoft.com/office/drawing/2014/main" xmlns="" id="{E7DF056B-BE08-4BD1-BEC0-342A369717DD}"/>
                </a:ext>
              </a:extLst>
            </p:cNvPr>
            <p:cNvSpPr/>
            <p:nvPr userDrawn="1"/>
          </p:nvSpPr>
          <p:spPr>
            <a:xfrm>
              <a:off x="9235722"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4" name="Rectangle 83">
              <a:extLst>
                <a:ext uri="{FF2B5EF4-FFF2-40B4-BE49-F238E27FC236}">
                  <a16:creationId xmlns:a16="http://schemas.microsoft.com/office/drawing/2014/main" xmlns="" id="{E8D21BCA-F8F9-4C87-BD41-23EC09FC01BB}"/>
                </a:ext>
              </a:extLst>
            </p:cNvPr>
            <p:cNvSpPr/>
            <p:nvPr userDrawn="1"/>
          </p:nvSpPr>
          <p:spPr>
            <a:xfrm>
              <a:off x="10000906"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5" name="Rectangle 84">
              <a:extLst>
                <a:ext uri="{FF2B5EF4-FFF2-40B4-BE49-F238E27FC236}">
                  <a16:creationId xmlns:a16="http://schemas.microsoft.com/office/drawing/2014/main" xmlns="" id="{7DEBBF13-65F0-4BCD-83D7-2F32AFC2FCC8}"/>
                </a:ext>
              </a:extLst>
            </p:cNvPr>
            <p:cNvSpPr/>
            <p:nvPr userDrawn="1"/>
          </p:nvSpPr>
          <p:spPr>
            <a:xfrm>
              <a:off x="10766089" y="4795561"/>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6" name="Rectangle 85">
              <a:extLst>
                <a:ext uri="{FF2B5EF4-FFF2-40B4-BE49-F238E27FC236}">
                  <a16:creationId xmlns:a16="http://schemas.microsoft.com/office/drawing/2014/main" xmlns="" id="{738CF1E7-613D-4460-AFF7-1EB585CFF859}"/>
                </a:ext>
              </a:extLst>
            </p:cNvPr>
            <p:cNvSpPr/>
            <p:nvPr userDrawn="1"/>
          </p:nvSpPr>
          <p:spPr>
            <a:xfrm>
              <a:off x="8470538"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7" name="Rectangle 86">
              <a:extLst>
                <a:ext uri="{FF2B5EF4-FFF2-40B4-BE49-F238E27FC236}">
                  <a16:creationId xmlns:a16="http://schemas.microsoft.com/office/drawing/2014/main" xmlns="" id="{AA03EFDF-76F5-44F5-8ED7-0DBC859E638C}"/>
                </a:ext>
              </a:extLst>
            </p:cNvPr>
            <p:cNvSpPr/>
            <p:nvPr userDrawn="1"/>
          </p:nvSpPr>
          <p:spPr>
            <a:xfrm>
              <a:off x="9235722"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8" name="Rectangle 87">
              <a:extLst>
                <a:ext uri="{FF2B5EF4-FFF2-40B4-BE49-F238E27FC236}">
                  <a16:creationId xmlns:a16="http://schemas.microsoft.com/office/drawing/2014/main" xmlns="" id="{2188CCA9-FF59-4ECE-AE28-093B0511FF11}"/>
                </a:ext>
              </a:extLst>
            </p:cNvPr>
            <p:cNvSpPr/>
            <p:nvPr userDrawn="1"/>
          </p:nvSpPr>
          <p:spPr>
            <a:xfrm>
              <a:off x="10000906"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9" name="Rectangle 88">
              <a:extLst>
                <a:ext uri="{FF2B5EF4-FFF2-40B4-BE49-F238E27FC236}">
                  <a16:creationId xmlns:a16="http://schemas.microsoft.com/office/drawing/2014/main" xmlns="" id="{DB1A819E-190D-4080-8180-9C8054618230}"/>
                </a:ext>
              </a:extLst>
            </p:cNvPr>
            <p:cNvSpPr/>
            <p:nvPr userDrawn="1"/>
          </p:nvSpPr>
          <p:spPr>
            <a:xfrm>
              <a:off x="10766089" y="5534973"/>
              <a:ext cx="583349" cy="58334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929240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Instructio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Instructions</a:t>
            </a:r>
          </a:p>
        </p:txBody>
      </p:sp>
      <p:sp>
        <p:nvSpPr>
          <p:cNvPr id="5" name="TextBox 45">
            <a:extLst>
              <a:ext uri="{FF2B5EF4-FFF2-40B4-BE49-F238E27FC236}">
                <a16:creationId xmlns:a16="http://schemas.microsoft.com/office/drawing/2014/main" xmlns="" id="{68323674-8AC0-4D05-AB3C-D9D743CE79AF}"/>
              </a:ext>
            </a:extLst>
          </p:cNvPr>
          <p:cNvSpPr txBox="1"/>
          <p:nvPr userDrawn="1"/>
        </p:nvSpPr>
        <p:spPr>
          <a:xfrm>
            <a:off x="6124164" y="1576989"/>
            <a:ext cx="5235134" cy="2026580"/>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lvl="1">
              <a:lnSpc>
                <a:spcPct val="80000"/>
              </a:lnSpc>
              <a:spcBef>
                <a:spcPts val="200"/>
              </a:spcBef>
              <a:spcAft>
                <a:spcPts val="0"/>
              </a:spcAft>
            </a:pPr>
            <a:r>
              <a:rPr lang="en-AU" sz="850" b="1" dirty="0">
                <a:latin typeface="+mn-lt"/>
              </a:rPr>
              <a:t>Working with icons</a:t>
            </a:r>
          </a:p>
          <a:p>
            <a:pPr marL="0" lvl="1">
              <a:lnSpc>
                <a:spcPct val="80000"/>
              </a:lnSpc>
              <a:spcBef>
                <a:spcPts val="1200"/>
              </a:spcBef>
              <a:spcAft>
                <a:spcPts val="0"/>
              </a:spcAft>
            </a:pPr>
            <a:r>
              <a:rPr lang="en-US" sz="850" dirty="0">
                <a:latin typeface="+mn-lt"/>
              </a:rPr>
              <a:t>On the last 3 slides, you will find your Icon Library. The icons are fully editable. </a:t>
            </a:r>
            <a:br>
              <a:rPr lang="en-US" sz="850" dirty="0">
                <a:latin typeface="+mn-lt"/>
              </a:rPr>
            </a:br>
            <a:r>
              <a:rPr lang="en-US" sz="850" b="1" dirty="0">
                <a:latin typeface="+mn-lt"/>
              </a:rPr>
              <a:t/>
            </a:r>
            <a:br>
              <a:rPr lang="en-US" sz="850" b="1" dirty="0">
                <a:latin typeface="+mn-lt"/>
              </a:rPr>
            </a:br>
            <a:r>
              <a:rPr lang="en-US" sz="850" b="1" dirty="0">
                <a:latin typeface="+mn-lt"/>
              </a:rPr>
              <a:t>To add:</a:t>
            </a:r>
          </a:p>
          <a:p>
            <a:pPr marL="176213" lvl="1" indent="-176213">
              <a:lnSpc>
                <a:spcPct val="75000"/>
              </a:lnSpc>
              <a:spcBef>
                <a:spcPts val="200"/>
              </a:spcBef>
              <a:spcAft>
                <a:spcPts val="0"/>
              </a:spcAft>
              <a:buFont typeface="+mj-lt"/>
              <a:buAutoNum type="arabicPeriod"/>
              <a:defRPr/>
            </a:pPr>
            <a:r>
              <a:rPr lang="en-US" sz="850" dirty="0">
                <a:latin typeface="+mn-lt"/>
              </a:rPr>
              <a:t>Choose the icon you want</a:t>
            </a:r>
          </a:p>
          <a:p>
            <a:pPr marL="176213" lvl="1" indent="-176213">
              <a:lnSpc>
                <a:spcPct val="75000"/>
              </a:lnSpc>
              <a:spcBef>
                <a:spcPts val="200"/>
              </a:spcBef>
              <a:spcAft>
                <a:spcPts val="0"/>
              </a:spcAft>
              <a:buFont typeface="+mj-lt"/>
              <a:buAutoNum type="arabicPeriod"/>
              <a:defRPr/>
            </a:pPr>
            <a:r>
              <a:rPr lang="en-US" sz="850" dirty="0">
                <a:latin typeface="+mn-lt"/>
              </a:rPr>
              <a:t>Copy (</a:t>
            </a:r>
            <a:r>
              <a:rPr lang="en-US" sz="850" dirty="0" err="1">
                <a:latin typeface="+mn-lt"/>
              </a:rPr>
              <a:t>Ctr+C</a:t>
            </a:r>
            <a:r>
              <a:rPr lang="en-US" sz="850" dirty="0">
                <a:latin typeface="+mn-lt"/>
              </a:rPr>
              <a:t>) or right-click &gt; Copy</a:t>
            </a:r>
          </a:p>
          <a:p>
            <a:pPr marL="176213" lvl="1" indent="-176213">
              <a:lnSpc>
                <a:spcPct val="75000"/>
              </a:lnSpc>
              <a:spcBef>
                <a:spcPts val="200"/>
              </a:spcBef>
              <a:spcAft>
                <a:spcPts val="0"/>
              </a:spcAft>
              <a:buFont typeface="+mj-lt"/>
              <a:buAutoNum type="arabicPeriod"/>
              <a:defRPr/>
            </a:pPr>
            <a:r>
              <a:rPr lang="en-US" sz="850" dirty="0">
                <a:latin typeface="+mn-lt"/>
              </a:rPr>
              <a:t>Paste (</a:t>
            </a:r>
            <a:r>
              <a:rPr lang="en-US" sz="850" dirty="0" err="1">
                <a:latin typeface="+mn-lt"/>
              </a:rPr>
              <a:t>Ctr+V</a:t>
            </a:r>
            <a:r>
              <a:rPr lang="en-US" sz="850" dirty="0">
                <a:latin typeface="+mn-lt"/>
              </a:rPr>
              <a:t>) or right-click &gt; Paste </a:t>
            </a:r>
          </a:p>
          <a:p>
            <a:pPr marL="0" lvl="1">
              <a:lnSpc>
                <a:spcPct val="80000"/>
              </a:lnSpc>
              <a:spcBef>
                <a:spcPts val="200"/>
              </a:spcBef>
              <a:spcAft>
                <a:spcPts val="0"/>
              </a:spcAft>
            </a:pPr>
            <a:r>
              <a:rPr lang="en-US" sz="850" b="1" dirty="0">
                <a:latin typeface="+mn-lt"/>
              </a:rPr>
              <a:t/>
            </a:r>
            <a:br>
              <a:rPr lang="en-US" sz="850" b="1" dirty="0">
                <a:latin typeface="+mn-lt"/>
              </a:rPr>
            </a:br>
            <a:r>
              <a:rPr lang="en-US" sz="850" b="1" dirty="0">
                <a:latin typeface="+mn-lt"/>
              </a:rPr>
              <a:t>To resize:</a:t>
            </a:r>
          </a:p>
          <a:p>
            <a:pPr marL="176213" lvl="1" indent="-176213">
              <a:lnSpc>
                <a:spcPct val="75000"/>
              </a:lnSpc>
              <a:spcBef>
                <a:spcPts val="200"/>
              </a:spcBef>
              <a:spcAft>
                <a:spcPts val="0"/>
              </a:spcAft>
              <a:buFont typeface="+mj-lt"/>
              <a:buAutoNum type="arabicPeriod"/>
              <a:defRPr/>
            </a:pPr>
            <a:r>
              <a:rPr lang="en-US" sz="850" dirty="0">
                <a:latin typeface="+mn-lt"/>
              </a:rPr>
              <a:t>Click on the icon</a:t>
            </a:r>
          </a:p>
          <a:p>
            <a:pPr marL="176213" lvl="1" indent="-176213">
              <a:lnSpc>
                <a:spcPct val="75000"/>
              </a:lnSpc>
              <a:spcBef>
                <a:spcPts val="200"/>
              </a:spcBef>
              <a:spcAft>
                <a:spcPts val="0"/>
              </a:spcAft>
              <a:buFont typeface="+mj-lt"/>
              <a:buAutoNum type="arabicPeriod"/>
              <a:defRPr/>
            </a:pPr>
            <a:r>
              <a:rPr lang="en-US" sz="850" dirty="0">
                <a:latin typeface="+mn-lt"/>
              </a:rPr>
              <a:t>Hold SHIFT (to keep proportions)</a:t>
            </a:r>
          </a:p>
          <a:p>
            <a:pPr marL="176213" lvl="1" indent="-176213">
              <a:lnSpc>
                <a:spcPct val="75000"/>
              </a:lnSpc>
              <a:spcBef>
                <a:spcPts val="200"/>
              </a:spcBef>
              <a:spcAft>
                <a:spcPts val="0"/>
              </a:spcAft>
              <a:buFont typeface="+mj-lt"/>
              <a:buAutoNum type="arabicPeriod"/>
              <a:defRPr/>
            </a:pPr>
            <a:r>
              <a:rPr lang="en-US" sz="850" dirty="0">
                <a:latin typeface="+mn-lt"/>
              </a:rPr>
              <a:t>Click on one of the 4 corners of the mark around the icon until a double side arrow appears, and resize as needed</a:t>
            </a:r>
          </a:p>
          <a:p>
            <a:pPr marL="0" lvl="1">
              <a:lnSpc>
                <a:spcPct val="80000"/>
              </a:lnSpc>
              <a:spcBef>
                <a:spcPts val="600"/>
              </a:spcBef>
              <a:spcAft>
                <a:spcPts val="0"/>
              </a:spcAft>
            </a:pPr>
            <a:r>
              <a:rPr lang="en-US" sz="850" b="1" dirty="0">
                <a:latin typeface="+mn-lt"/>
              </a:rPr>
              <a:t>All icons are objects (not images), therefore, to replace an icon, you need to delete it, and copy and paste a new one.</a:t>
            </a:r>
          </a:p>
        </p:txBody>
      </p:sp>
      <p:pic>
        <p:nvPicPr>
          <p:cNvPr id="6" name="Picture 5">
            <a:extLst>
              <a:ext uri="{FF2B5EF4-FFF2-40B4-BE49-F238E27FC236}">
                <a16:creationId xmlns:a16="http://schemas.microsoft.com/office/drawing/2014/main" xmlns="" id="{3D83C833-D989-43B6-8554-B9CE50FE8DBA}"/>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950602" y="1565750"/>
            <a:ext cx="1188380" cy="579065"/>
          </a:xfrm>
          <a:prstGeom prst="rect">
            <a:avLst/>
          </a:prstGeom>
        </p:spPr>
      </p:pic>
      <p:sp>
        <p:nvSpPr>
          <p:cNvPr id="7" name="TextBox 33">
            <a:extLst>
              <a:ext uri="{FF2B5EF4-FFF2-40B4-BE49-F238E27FC236}">
                <a16:creationId xmlns:a16="http://schemas.microsoft.com/office/drawing/2014/main" xmlns="" id="{41B17478-E530-4CC0-B930-7C036B4674BD}"/>
              </a:ext>
            </a:extLst>
          </p:cNvPr>
          <p:cNvSpPr txBox="1"/>
          <p:nvPr userDrawn="1"/>
        </p:nvSpPr>
        <p:spPr>
          <a:xfrm>
            <a:off x="2202229" y="1571589"/>
            <a:ext cx="3733039" cy="549381"/>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To add a New Slide</a:t>
            </a:r>
            <a:br>
              <a:rPr kumimoji="0" lang="en-AU" sz="850" b="1" i="0" u="none" strike="noStrike" kern="1200" cap="none" spc="0" normalizeH="0" baseline="0" noProof="0" dirty="0">
                <a:ln>
                  <a:noFill/>
                </a:ln>
                <a:effectLst/>
                <a:uLnTx/>
                <a:uFillTx/>
                <a:latin typeface="+mn-lt"/>
                <a:ea typeface="+mn-ea"/>
                <a:cs typeface="Arial" panose="020B0604020202020204" pitchFamily="34" charset="0"/>
              </a:rPr>
            </a:br>
            <a:endParaRPr kumimoji="0" lang="en-AU" sz="850" b="1" i="0" u="none" strike="noStrike" kern="1200" cap="none" spc="0" normalizeH="0" baseline="0" noProof="0" dirty="0">
              <a:ln>
                <a:noFill/>
              </a:ln>
              <a:effectLst/>
              <a:uLnTx/>
              <a:uFillTx/>
              <a:latin typeface="+mn-lt"/>
              <a:ea typeface="+mn-ea"/>
              <a:cs typeface="Arial" panose="020B0604020202020204" pitchFamily="34" charset="0"/>
            </a:endParaRPr>
          </a:p>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0" i="0" u="none" strike="noStrike" kern="1200" cap="none" spc="0" normalizeH="0" baseline="0" noProof="0" dirty="0">
                <a:ln>
                  <a:noFill/>
                </a:ln>
                <a:effectLst/>
                <a:uLnTx/>
                <a:uFillTx/>
                <a:latin typeface="+mn-lt"/>
                <a:ea typeface="+mn-ea"/>
                <a:cs typeface="Arial" panose="020B0604020202020204" pitchFamily="34" charset="0"/>
              </a:rPr>
              <a:t>Click Home &gt; New Slide and select a layout from the list of slide layouts that appears under the arrowhead.</a:t>
            </a:r>
            <a:endParaRPr kumimoji="0" lang="en-US" sz="850" b="0" i="0" u="none" strike="noStrike" kern="1200" cap="none" spc="0" normalizeH="0" baseline="0" noProof="0" dirty="0">
              <a:ln>
                <a:noFill/>
              </a:ln>
              <a:effectLst/>
              <a:uLnTx/>
              <a:uFillTx/>
              <a:latin typeface="+mn-lt"/>
              <a:ea typeface="+mn-ea"/>
              <a:cs typeface="Arial" panose="020B0604020202020204" pitchFamily="34" charset="0"/>
            </a:endParaRPr>
          </a:p>
        </p:txBody>
      </p:sp>
      <p:cxnSp>
        <p:nvCxnSpPr>
          <p:cNvPr id="8" name="Straight Connector 7">
            <a:extLst>
              <a:ext uri="{FF2B5EF4-FFF2-40B4-BE49-F238E27FC236}">
                <a16:creationId xmlns:a16="http://schemas.microsoft.com/office/drawing/2014/main" xmlns="" id="{04CE7F2E-693D-4EB5-8D3B-66DC211C482B}"/>
              </a:ext>
            </a:extLst>
          </p:cNvPr>
          <p:cNvCxnSpPr/>
          <p:nvPr userDrawn="1"/>
        </p:nvCxnSpPr>
        <p:spPr>
          <a:xfrm>
            <a:off x="6033773" y="1563434"/>
            <a:ext cx="0" cy="584775"/>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xmlns="" id="{721059A7-3658-46B4-B3A4-721DE93B97CF}"/>
              </a:ext>
            </a:extLst>
          </p:cNvPr>
          <p:cNvSpPr/>
          <p:nvPr userDrawn="1"/>
        </p:nvSpPr>
        <p:spPr>
          <a:xfrm>
            <a:off x="851541" y="2319184"/>
            <a:ext cx="5083533" cy="1880515"/>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Importing slides from other presentations </a:t>
            </a:r>
          </a:p>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
            </a:r>
            <a:br>
              <a:rPr kumimoji="0" lang="en-AU" sz="850" b="1" i="0" u="none" strike="noStrike" kern="1200" cap="none" spc="0" normalizeH="0" baseline="0" noProof="0" dirty="0">
                <a:ln>
                  <a:noFill/>
                </a:ln>
                <a:effectLst/>
                <a:uLnTx/>
                <a:uFillTx/>
                <a:latin typeface="+mn-lt"/>
                <a:ea typeface="+mn-ea"/>
                <a:cs typeface="Arial" panose="020B0604020202020204" pitchFamily="34" charset="0"/>
              </a:rPr>
            </a:br>
            <a:r>
              <a:rPr kumimoji="0" lang="en-AU" sz="850" b="1" i="0" u="none" strike="noStrike" kern="1200" cap="none" spc="0" normalizeH="0" baseline="0" noProof="0" dirty="0">
                <a:ln>
                  <a:noFill/>
                </a:ln>
                <a:effectLst/>
                <a:uLnTx/>
                <a:uFillTx/>
                <a:latin typeface="+mn-lt"/>
                <a:ea typeface="+mn-ea"/>
                <a:cs typeface="Arial" panose="020B0604020202020204" pitchFamily="34" charset="0"/>
              </a:rPr>
              <a:t>It is recommended that new slides be created in the template</a:t>
            </a:r>
            <a:r>
              <a:rPr kumimoji="0" lang="en-AU" sz="850" b="0" i="0" u="none" strike="noStrike" kern="1200" cap="none" spc="0" normalizeH="0" baseline="0" noProof="0" dirty="0">
                <a:ln>
                  <a:noFill/>
                </a:ln>
                <a:effectLst/>
                <a:uLnTx/>
                <a:uFillTx/>
                <a:latin typeface="+mn-lt"/>
                <a:ea typeface="+mn-ea"/>
                <a:cs typeface="Arial" panose="020B0604020202020204" pitchFamily="34" charset="0"/>
              </a:rPr>
              <a:t>, but if y</a:t>
            </a:r>
            <a:r>
              <a:rPr kumimoji="0" lang="en-US" sz="850" b="0" i="0" u="none" strike="noStrike" kern="1200" cap="none" spc="0" normalizeH="0" baseline="0" noProof="0" dirty="0" err="1">
                <a:ln>
                  <a:noFill/>
                </a:ln>
                <a:effectLst/>
                <a:uLnTx/>
                <a:uFillTx/>
                <a:latin typeface="+mn-lt"/>
                <a:ea typeface="+mn-ea"/>
                <a:cs typeface="Arial" panose="020B0604020202020204" pitchFamily="34" charset="0"/>
              </a:rPr>
              <a:t>ou</a:t>
            </a:r>
            <a:r>
              <a:rPr kumimoji="0" lang="en-US" sz="850" b="0" i="0" u="none" strike="noStrike" kern="1200" cap="none" spc="0" normalizeH="0" baseline="0" noProof="0" dirty="0">
                <a:ln>
                  <a:noFill/>
                </a:ln>
                <a:effectLst/>
                <a:uLnTx/>
                <a:uFillTx/>
                <a:latin typeface="+mn-lt"/>
                <a:ea typeface="+mn-ea"/>
                <a:cs typeface="Arial" panose="020B0604020202020204" pitchFamily="34" charset="0"/>
              </a:rPr>
              <a:t> need to use slides from an existing presentation, this is how to do it: Click Home &gt; New Slide</a:t>
            </a:r>
          </a:p>
          <a:p>
            <a:pPr marL="176213" marR="0" lvl="1" indent="-176213" algn="l" defTabSz="914400" rtl="0" eaLnBrk="1" fontAlgn="base" latinLnBrk="0" hangingPunct="1">
              <a:lnSpc>
                <a:spcPct val="90000"/>
              </a:lnSpc>
              <a:spcBef>
                <a:spcPts val="300"/>
              </a:spcBef>
              <a:spcAft>
                <a:spcPts val="0"/>
              </a:spcAft>
              <a:buClrTx/>
              <a:buSzTx/>
              <a:buFont typeface="+mj-lt"/>
              <a:buAutoNum type="arabicPeriod"/>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Below the layout gallery, click Reuse Slides</a:t>
            </a:r>
          </a:p>
          <a:p>
            <a:pPr marL="176213" marR="0" lvl="1" indent="-176213" algn="l" defTabSz="914400" rtl="0" eaLnBrk="1" fontAlgn="base" latinLnBrk="0" hangingPunct="1">
              <a:lnSpc>
                <a:spcPct val="90000"/>
              </a:lnSpc>
              <a:spcBef>
                <a:spcPts val="300"/>
              </a:spcBef>
              <a:spcAft>
                <a:spcPts val="0"/>
              </a:spcAft>
              <a:buClrTx/>
              <a:buSzTx/>
              <a:buFont typeface="+mj-lt"/>
              <a:buAutoNum type="arabicPeriod"/>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In the Reuse Slides task pane, under ‘Insert slide from’, click ‘Browse File’ to find the presentation</a:t>
            </a:r>
            <a:br>
              <a:rPr kumimoji="0" lang="en-US" sz="850" b="0" i="0" u="none" strike="noStrike" kern="1200" cap="none" spc="0" normalizeH="0" baseline="0" noProof="0" dirty="0">
                <a:ln>
                  <a:noFill/>
                </a:ln>
                <a:effectLst/>
                <a:uLnTx/>
                <a:uFillTx/>
                <a:latin typeface="+mn-lt"/>
                <a:ea typeface="+mn-ea"/>
                <a:cs typeface="Arial" panose="020B0604020202020204" pitchFamily="34" charset="0"/>
              </a:rPr>
            </a:br>
            <a:r>
              <a:rPr kumimoji="0" lang="en-US" sz="850" b="0" i="0" u="none" strike="noStrike" kern="1200" cap="none" spc="0" normalizeH="0" baseline="0" noProof="0" dirty="0">
                <a:ln>
                  <a:noFill/>
                </a:ln>
                <a:effectLst/>
                <a:uLnTx/>
                <a:uFillTx/>
                <a:latin typeface="+mn-lt"/>
                <a:ea typeface="+mn-ea"/>
                <a:cs typeface="Arial" panose="020B0604020202020204" pitchFamily="34" charset="0"/>
              </a:rPr>
              <a:t>you want</a:t>
            </a:r>
          </a:p>
          <a:p>
            <a:pPr marL="176213" marR="0" lvl="1" indent="-176213" algn="l" defTabSz="914400" rtl="0" eaLnBrk="1" fontAlgn="base" latinLnBrk="0" hangingPunct="1">
              <a:lnSpc>
                <a:spcPct val="90000"/>
              </a:lnSpc>
              <a:spcBef>
                <a:spcPts val="300"/>
              </a:spcBef>
              <a:spcAft>
                <a:spcPts val="0"/>
              </a:spcAft>
              <a:buClrTx/>
              <a:buSzTx/>
              <a:buFont typeface="+mj-lt"/>
              <a:buAutoNum type="arabicPeriod"/>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Then click the arrow to open those slides in the task pane. When you find the slide you want, take notice of the Keep source formatting check box, at the very bottom of the pane. Be sure this check box is NOT selected before you insert the slide (the inserted slides will inherit the look, or theme, that your current slides use)</a:t>
            </a:r>
          </a:p>
          <a:p>
            <a:pPr marL="176213" marR="0" lvl="1" indent="-176213" algn="l" defTabSz="914400" rtl="0" eaLnBrk="1" fontAlgn="base" latinLnBrk="0" hangingPunct="1">
              <a:lnSpc>
                <a:spcPct val="90000"/>
              </a:lnSpc>
              <a:spcBef>
                <a:spcPts val="300"/>
              </a:spcBef>
              <a:spcAft>
                <a:spcPts val="0"/>
              </a:spcAft>
              <a:buClrTx/>
              <a:buSzTx/>
              <a:buFont typeface="+mj-lt"/>
              <a:buAutoNum type="arabicPeriod"/>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Click each slide you want to insert. Each one is copied into the open presentation, below the currently selected slide or below your cursor, if you've positioned it beneath a slide thumbnail.</a:t>
            </a:r>
            <a:br>
              <a:rPr kumimoji="0" lang="en-US" sz="850" b="0" i="0" u="none" strike="noStrike" kern="1200" cap="none" spc="0" normalizeH="0" baseline="0" noProof="0" dirty="0">
                <a:ln>
                  <a:noFill/>
                </a:ln>
                <a:effectLst/>
                <a:uLnTx/>
                <a:uFillTx/>
                <a:latin typeface="+mn-lt"/>
                <a:ea typeface="+mn-ea"/>
                <a:cs typeface="Arial" panose="020B0604020202020204" pitchFamily="34" charset="0"/>
              </a:rPr>
            </a:br>
            <a:r>
              <a:rPr kumimoji="0" lang="en-US" sz="850" b="0" i="0" u="none" strike="noStrike" kern="1200" cap="none" spc="0" normalizeH="0" baseline="0" noProof="0" dirty="0">
                <a:ln>
                  <a:noFill/>
                </a:ln>
                <a:effectLst/>
                <a:uLnTx/>
                <a:uFillTx/>
                <a:latin typeface="+mn-lt"/>
                <a:ea typeface="+mn-ea"/>
                <a:cs typeface="Arial" panose="020B0604020202020204" pitchFamily="34" charset="0"/>
              </a:rPr>
              <a:t>Small adjustments may be needed.</a:t>
            </a:r>
          </a:p>
        </p:txBody>
      </p:sp>
      <p:cxnSp>
        <p:nvCxnSpPr>
          <p:cNvPr id="10" name="Straight Connector 9">
            <a:extLst>
              <a:ext uri="{FF2B5EF4-FFF2-40B4-BE49-F238E27FC236}">
                <a16:creationId xmlns:a16="http://schemas.microsoft.com/office/drawing/2014/main" xmlns="" id="{EEBDA780-1FA4-4AA2-A240-307BCCEDCE8F}"/>
              </a:ext>
            </a:extLst>
          </p:cNvPr>
          <p:cNvCxnSpPr>
            <a:cxnSpLocks/>
          </p:cNvCxnSpPr>
          <p:nvPr userDrawn="1"/>
        </p:nvCxnSpPr>
        <p:spPr>
          <a:xfrm>
            <a:off x="950602" y="2263774"/>
            <a:ext cx="49846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69606E38-456A-4903-9B88-59CC116307D6}"/>
              </a:ext>
            </a:extLst>
          </p:cNvPr>
          <p:cNvCxnSpPr>
            <a:cxnSpLocks/>
          </p:cNvCxnSpPr>
          <p:nvPr userDrawn="1"/>
        </p:nvCxnSpPr>
        <p:spPr>
          <a:xfrm>
            <a:off x="6029717" y="2355188"/>
            <a:ext cx="0" cy="39240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38">
            <a:extLst>
              <a:ext uri="{FF2B5EF4-FFF2-40B4-BE49-F238E27FC236}">
                <a16:creationId xmlns:a16="http://schemas.microsoft.com/office/drawing/2014/main" xmlns="" id="{8296FD21-ECF7-41D1-8891-86496DABE4B6}"/>
              </a:ext>
            </a:extLst>
          </p:cNvPr>
          <p:cNvSpPr txBox="1"/>
          <p:nvPr userDrawn="1"/>
        </p:nvSpPr>
        <p:spPr>
          <a:xfrm>
            <a:off x="1821757" y="5511294"/>
            <a:ext cx="4113315" cy="549381"/>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a:ln>
                  <a:noFill/>
                </a:ln>
                <a:effectLst/>
                <a:uLnTx/>
                <a:uFillTx/>
                <a:latin typeface="+mn-lt"/>
                <a:ea typeface="+mn-ea"/>
                <a:cs typeface="Arial" panose="020B0604020202020204" pitchFamily="34" charset="0"/>
              </a:rPr>
              <a:t>Theme Colours</a:t>
            </a:r>
            <a:br>
              <a:rPr kumimoji="0" lang="en-AU" sz="850" b="1" i="0" u="none" strike="noStrike" kern="1200" cap="none" spc="0" normalizeH="0" baseline="0" noProof="0">
                <a:ln>
                  <a:noFill/>
                </a:ln>
                <a:effectLst/>
                <a:uLnTx/>
                <a:uFillTx/>
                <a:latin typeface="+mn-lt"/>
                <a:ea typeface="+mn-ea"/>
                <a:cs typeface="Arial" panose="020B0604020202020204" pitchFamily="34" charset="0"/>
              </a:rPr>
            </a:br>
            <a:endParaRPr kumimoji="0" lang="en-AU" sz="850" b="1" i="0" u="none" strike="noStrike" kern="1200" cap="none" spc="0" normalizeH="0" baseline="0" noProof="0" dirty="0">
              <a:ln>
                <a:noFill/>
              </a:ln>
              <a:effectLst/>
              <a:uLnTx/>
              <a:uFillTx/>
              <a:latin typeface="+mn-lt"/>
              <a:ea typeface="+mn-ea"/>
              <a:cs typeface="Arial" panose="020B0604020202020204" pitchFamily="34" charset="0"/>
            </a:endParaRPr>
          </a:p>
          <a:p>
            <a:pPr marL="0" marR="0" lvl="0" indent="0" algn="l" defTabSz="914400" rtl="0" eaLnBrk="1" fontAlgn="base" latinLnBrk="0" hangingPunct="1">
              <a:lnSpc>
                <a:spcPct val="80000"/>
              </a:lnSpc>
              <a:spcBef>
                <a:spcPts val="300"/>
              </a:spcBef>
              <a:spcAft>
                <a:spcPts val="0"/>
              </a:spcAft>
              <a:buClrTx/>
              <a:buSzTx/>
              <a:buFontTx/>
              <a:buNone/>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Ensure that you only use the colours from the template’s built-in colour palette. </a:t>
            </a:r>
            <a:br>
              <a:rPr kumimoji="0" lang="en-US" sz="850" b="0" i="0" u="none" strike="noStrike" kern="1200" cap="none" spc="0" normalizeH="0" baseline="0" noProof="0" dirty="0">
                <a:ln>
                  <a:noFill/>
                </a:ln>
                <a:effectLst/>
                <a:uLnTx/>
                <a:uFillTx/>
                <a:latin typeface="+mn-lt"/>
                <a:ea typeface="+mn-ea"/>
                <a:cs typeface="Arial" panose="020B0604020202020204" pitchFamily="34" charset="0"/>
              </a:rPr>
            </a:br>
            <a:r>
              <a:rPr kumimoji="0" lang="en-US" sz="850" b="0" i="0" u="none" strike="noStrike" kern="1200" cap="none" spc="0" normalizeH="0" baseline="0" noProof="0" dirty="0">
                <a:ln>
                  <a:noFill/>
                </a:ln>
                <a:effectLst/>
                <a:uLnTx/>
                <a:uFillTx/>
                <a:latin typeface="+mn-lt"/>
                <a:ea typeface="+mn-ea"/>
                <a:cs typeface="Arial" panose="020B0604020202020204" pitchFamily="34" charset="0"/>
              </a:rPr>
              <a:t>This has been set as </a:t>
            </a:r>
            <a:r>
              <a:rPr kumimoji="0" lang="en-US" sz="850" b="1" i="0" u="none" strike="noStrike" kern="1200" cap="none" spc="0" normalizeH="0" baseline="0" noProof="0" dirty="0">
                <a:ln>
                  <a:noFill/>
                </a:ln>
                <a:effectLst/>
                <a:uLnTx/>
                <a:uFillTx/>
                <a:latin typeface="+mn-lt"/>
                <a:ea typeface="+mn-ea"/>
                <a:cs typeface="Arial" panose="020B0604020202020204" pitchFamily="34" charset="0"/>
              </a:rPr>
              <a:t>Theme Colours </a:t>
            </a:r>
            <a:r>
              <a:rPr kumimoji="0" lang="en-US" sz="850" b="0" i="0" u="none" strike="noStrike" kern="1200" cap="none" spc="0" normalizeH="0" baseline="0" noProof="0" dirty="0">
                <a:ln>
                  <a:noFill/>
                </a:ln>
                <a:effectLst/>
                <a:uLnTx/>
                <a:uFillTx/>
                <a:latin typeface="+mn-lt"/>
                <a:ea typeface="+mn-ea"/>
                <a:cs typeface="Arial" panose="020B0604020202020204" pitchFamily="34" charset="0"/>
              </a:rPr>
              <a:t>on this template.</a:t>
            </a:r>
          </a:p>
        </p:txBody>
      </p:sp>
      <p:sp>
        <p:nvSpPr>
          <p:cNvPr id="13" name="TextBox 40">
            <a:extLst>
              <a:ext uri="{FF2B5EF4-FFF2-40B4-BE49-F238E27FC236}">
                <a16:creationId xmlns:a16="http://schemas.microsoft.com/office/drawing/2014/main" xmlns="" id="{F4DD4471-2F65-44B2-A20E-82D3AC16406F}"/>
              </a:ext>
            </a:extLst>
          </p:cNvPr>
          <p:cNvSpPr txBox="1"/>
          <p:nvPr userDrawn="1"/>
        </p:nvSpPr>
        <p:spPr>
          <a:xfrm>
            <a:off x="851541" y="4805684"/>
            <a:ext cx="5083529" cy="501676"/>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1" indent="0" algn="l" defTabSz="914400" rtl="0" eaLnBrk="1" fontAlgn="base" latinLnBrk="0" hangingPunct="1">
              <a:lnSpc>
                <a:spcPct val="90000"/>
              </a:lnSpc>
              <a:spcBef>
                <a:spcPts val="300"/>
              </a:spcBef>
              <a:spcAft>
                <a:spcPts val="0"/>
              </a:spcAft>
              <a:buClrTx/>
              <a:buSzTx/>
              <a:buFontTx/>
              <a:buNone/>
              <a:tabLst/>
              <a:defRPr/>
            </a:pPr>
            <a:r>
              <a:rPr kumimoji="0" lang="en-AU" sz="800" b="1" i="0" u="none" strike="noStrike" kern="1200" cap="none" spc="0" normalizeH="0" baseline="0" noProof="0">
                <a:ln>
                  <a:noFill/>
                </a:ln>
                <a:effectLst/>
                <a:uLnTx/>
                <a:uFillTx/>
                <a:latin typeface="+mn-lt"/>
                <a:ea typeface="+mn-ea"/>
                <a:cs typeface="Arial" panose="020B0604020202020204" pitchFamily="34" charset="0"/>
              </a:rPr>
              <a:t>Changing Slide Layouts</a:t>
            </a:r>
          </a:p>
          <a:p>
            <a:pPr marL="0" marR="0" lvl="1" indent="0" algn="l" defTabSz="914400" rtl="0" eaLnBrk="1" fontAlgn="base" latinLnBrk="0" hangingPunct="1">
              <a:lnSpc>
                <a:spcPct val="90000"/>
              </a:lnSpc>
              <a:spcBef>
                <a:spcPts val="300"/>
              </a:spcBef>
              <a:spcAft>
                <a:spcPts val="0"/>
              </a:spcAft>
              <a:buClrTx/>
              <a:buSzTx/>
              <a:buFontTx/>
              <a:buAutoNum type="arabicPeriod"/>
              <a:tabLst/>
              <a:defRPr/>
            </a:pPr>
            <a:r>
              <a:rPr kumimoji="0" lang="en-AU" sz="800" b="0" i="0" u="none" strike="noStrike" kern="1200" cap="none" spc="0" normalizeH="0" baseline="0" noProof="0">
                <a:ln>
                  <a:noFill/>
                </a:ln>
                <a:effectLst/>
                <a:uLnTx/>
                <a:uFillTx/>
                <a:latin typeface="+mn-lt"/>
                <a:ea typeface="+mn-ea"/>
                <a:cs typeface="Arial" panose="020B0604020202020204" pitchFamily="34" charset="0"/>
              </a:rPr>
              <a:t>Right-click on a blank slide on the ‘slide tab’</a:t>
            </a:r>
          </a:p>
          <a:p>
            <a:pPr marL="0" marR="0" lvl="1" indent="0" algn="l" defTabSz="914400" rtl="0" eaLnBrk="1" fontAlgn="base" latinLnBrk="0" hangingPunct="1">
              <a:lnSpc>
                <a:spcPct val="90000"/>
              </a:lnSpc>
              <a:spcBef>
                <a:spcPts val="300"/>
              </a:spcBef>
              <a:spcAft>
                <a:spcPts val="0"/>
              </a:spcAft>
              <a:buClrTx/>
              <a:buSzTx/>
              <a:buFontTx/>
              <a:buAutoNum type="arabicPeriod"/>
              <a:tabLst/>
              <a:defRPr/>
            </a:pPr>
            <a:r>
              <a:rPr kumimoji="0" lang="en-AU" sz="800" b="0" i="0" u="none" strike="noStrike" kern="1200" cap="none" spc="0" normalizeH="0" baseline="0" noProof="0">
                <a:ln>
                  <a:noFill/>
                </a:ln>
                <a:effectLst/>
                <a:uLnTx/>
                <a:uFillTx/>
                <a:latin typeface="+mn-lt"/>
                <a:ea typeface="+mn-ea"/>
                <a:cs typeface="Arial" panose="020B0604020202020204" pitchFamily="34" charset="0"/>
              </a:rPr>
              <a:t>Select </a:t>
            </a:r>
            <a:r>
              <a:rPr kumimoji="0" lang="en-AU" sz="800" b="1" i="0" u="none" strike="noStrike" kern="1200" cap="none" spc="0" normalizeH="0" baseline="0" noProof="0">
                <a:ln>
                  <a:noFill/>
                </a:ln>
                <a:effectLst/>
                <a:uLnTx/>
                <a:uFillTx/>
                <a:latin typeface="+mn-lt"/>
                <a:ea typeface="+mn-ea"/>
                <a:cs typeface="Arial" panose="020B0604020202020204" pitchFamily="34" charset="0"/>
              </a:rPr>
              <a:t>Layout</a:t>
            </a:r>
            <a:r>
              <a:rPr kumimoji="0" lang="en-AU" sz="800" b="0" i="0" u="none" strike="noStrike" kern="1200" cap="none" spc="0" normalizeH="0" baseline="0" noProof="0">
                <a:ln>
                  <a:noFill/>
                </a:ln>
                <a:effectLst/>
                <a:uLnTx/>
                <a:uFillTx/>
                <a:latin typeface="+mn-lt"/>
                <a:ea typeface="+mn-ea"/>
                <a:cs typeface="Arial" panose="020B0604020202020204" pitchFamily="34" charset="0"/>
              </a:rPr>
              <a:t> from the sub-menu and choose the desired slide layout.</a:t>
            </a:r>
            <a:endParaRPr kumimoji="0" lang="en-AU" sz="800" b="0" i="0" u="none" strike="noStrike" kern="1200" cap="none" spc="0" normalizeH="0" baseline="0" noProof="0" dirty="0">
              <a:ln>
                <a:noFill/>
              </a:ln>
              <a:effectLst/>
              <a:uLnTx/>
              <a:uFillTx/>
              <a:latin typeface="+mn-lt"/>
              <a:ea typeface="+mn-ea"/>
              <a:cs typeface="Arial" panose="020B0604020202020204" pitchFamily="34" charset="0"/>
            </a:endParaRPr>
          </a:p>
        </p:txBody>
      </p:sp>
      <p:sp>
        <p:nvSpPr>
          <p:cNvPr id="14" name="TextBox 42">
            <a:extLst>
              <a:ext uri="{FF2B5EF4-FFF2-40B4-BE49-F238E27FC236}">
                <a16:creationId xmlns:a16="http://schemas.microsoft.com/office/drawing/2014/main" xmlns="" id="{1FF3AF7B-2ABD-452E-9842-9A2C0B0B5C7D}"/>
              </a:ext>
            </a:extLst>
          </p:cNvPr>
          <p:cNvSpPr txBox="1"/>
          <p:nvPr userDrawn="1"/>
        </p:nvSpPr>
        <p:spPr>
          <a:xfrm>
            <a:off x="6105781" y="4814381"/>
            <a:ext cx="5234664" cy="797141"/>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To add a New Content</a:t>
            </a:r>
          </a:p>
          <a:p>
            <a:pPr marL="0" marR="0" lvl="0" indent="0" algn="l" defTabSz="914400" rtl="0" eaLnBrk="1" fontAlgn="base" latinLnBrk="0" hangingPunct="1">
              <a:lnSpc>
                <a:spcPct val="80000"/>
              </a:lnSpc>
              <a:spcBef>
                <a:spcPts val="300"/>
              </a:spcBef>
              <a:spcAft>
                <a:spcPts val="0"/>
              </a:spcAft>
              <a:buClrTx/>
              <a:buSzTx/>
              <a:buFontTx/>
              <a:buNone/>
              <a:tabLst/>
              <a:defRPr/>
            </a:pPr>
            <a:r>
              <a:rPr kumimoji="0" lang="en-US" sz="850" b="0" i="0" u="none" strike="noStrike" kern="1200" cap="none" spc="0" normalizeH="0" baseline="0" noProof="0" dirty="0">
                <a:ln>
                  <a:noFill/>
                </a:ln>
                <a:effectLst/>
                <a:uLnTx/>
                <a:uFillTx/>
                <a:latin typeface="+mn-lt"/>
                <a:ea typeface="+mn-ea"/>
                <a:cs typeface="Arial" panose="020B0604020202020204" pitchFamily="34" charset="0"/>
              </a:rPr>
              <a:t>You can add content directly from a slide. To do this, select a format from the</a:t>
            </a:r>
            <a:br>
              <a:rPr kumimoji="0" lang="en-US" sz="850" b="0" i="0" u="none" strike="noStrike" kern="1200" cap="none" spc="0" normalizeH="0" baseline="0" noProof="0" dirty="0">
                <a:ln>
                  <a:noFill/>
                </a:ln>
                <a:effectLst/>
                <a:uLnTx/>
                <a:uFillTx/>
                <a:latin typeface="+mn-lt"/>
                <a:ea typeface="+mn-ea"/>
                <a:cs typeface="Arial" panose="020B0604020202020204" pitchFamily="34" charset="0"/>
              </a:rPr>
            </a:br>
            <a:r>
              <a:rPr kumimoji="0" lang="en-US" sz="850" b="0" i="0" u="none" strike="noStrike" kern="1200" cap="none" spc="0" normalizeH="0" baseline="0" noProof="0" dirty="0">
                <a:ln>
                  <a:noFill/>
                </a:ln>
                <a:effectLst/>
                <a:uLnTx/>
                <a:uFillTx/>
                <a:latin typeface="+mn-lt"/>
                <a:ea typeface="+mn-ea"/>
                <a:cs typeface="Arial" panose="020B0604020202020204" pitchFamily="34" charset="0"/>
              </a:rPr>
              <a:t>"Slide Layout“ toolbar that has content options built in. Then, click on the icon</a:t>
            </a:r>
            <a:br>
              <a:rPr kumimoji="0" lang="en-US" sz="850" b="0" i="0" u="none" strike="noStrike" kern="1200" cap="none" spc="0" normalizeH="0" baseline="0" noProof="0" dirty="0">
                <a:ln>
                  <a:noFill/>
                </a:ln>
                <a:effectLst/>
                <a:uLnTx/>
                <a:uFillTx/>
                <a:latin typeface="+mn-lt"/>
                <a:ea typeface="+mn-ea"/>
                <a:cs typeface="Arial" panose="020B0604020202020204" pitchFamily="34" charset="0"/>
              </a:rPr>
            </a:br>
            <a:r>
              <a:rPr kumimoji="0" lang="en-US" sz="850" b="0" i="0" u="none" strike="noStrike" kern="1200" cap="none" spc="0" normalizeH="0" baseline="0" noProof="0" dirty="0">
                <a:ln>
                  <a:noFill/>
                </a:ln>
                <a:effectLst/>
                <a:uLnTx/>
                <a:uFillTx/>
                <a:latin typeface="+mn-lt"/>
                <a:ea typeface="+mn-ea"/>
                <a:cs typeface="Arial" panose="020B0604020202020204" pitchFamily="34" charset="0"/>
              </a:rPr>
              <a:t>of the type of content that you wish to add, and navigate to find the appropriate file.</a:t>
            </a:r>
          </a:p>
          <a:p>
            <a:pPr marL="0" marR="0" lvl="0" indent="0" algn="l" defTabSz="914400" rtl="0" eaLnBrk="1" fontAlgn="base" latinLnBrk="0" hangingPunct="1">
              <a:lnSpc>
                <a:spcPct val="80000"/>
              </a:lnSpc>
              <a:spcBef>
                <a:spcPts val="300"/>
              </a:spcBef>
              <a:spcAft>
                <a:spcPts val="0"/>
              </a:spcAft>
              <a:buClrTx/>
              <a:buSzTx/>
              <a:buFontTx/>
              <a:buNone/>
              <a:tabLst/>
              <a:defRPr/>
            </a:pPr>
            <a:r>
              <a:rPr kumimoji="0" lang="en-US" sz="850" b="1" i="0" u="none" strike="noStrike" kern="1200" cap="none" spc="0" normalizeH="0" baseline="0" noProof="0" dirty="0">
                <a:ln>
                  <a:noFill/>
                </a:ln>
                <a:effectLst/>
                <a:uLnTx/>
                <a:uFillTx/>
                <a:latin typeface="+mn-lt"/>
                <a:ea typeface="+mn-ea"/>
                <a:cs typeface="Arial" panose="020B0604020202020204" pitchFamily="34" charset="0"/>
              </a:rPr>
              <a:t/>
            </a:r>
            <a:br>
              <a:rPr kumimoji="0" lang="en-US" sz="850" b="1" i="0" u="none" strike="noStrike" kern="1200" cap="none" spc="0" normalizeH="0" baseline="0" noProof="0" dirty="0">
                <a:ln>
                  <a:noFill/>
                </a:ln>
                <a:effectLst/>
                <a:uLnTx/>
                <a:uFillTx/>
                <a:latin typeface="+mn-lt"/>
                <a:ea typeface="+mn-ea"/>
                <a:cs typeface="Arial" panose="020B0604020202020204" pitchFamily="34" charset="0"/>
              </a:rPr>
            </a:br>
            <a:r>
              <a:rPr kumimoji="0" lang="en-US" sz="850" b="1" i="0" u="none" strike="noStrike" kern="1200" cap="none" spc="0" normalizeH="0" baseline="0" noProof="0" dirty="0">
                <a:ln>
                  <a:noFill/>
                </a:ln>
                <a:effectLst/>
                <a:uLnTx/>
                <a:uFillTx/>
                <a:latin typeface="+mn-lt"/>
                <a:ea typeface="+mn-ea"/>
                <a:cs typeface="Arial" panose="020B0604020202020204" pitchFamily="34" charset="0"/>
              </a:rPr>
              <a:t>Tables and Charts will be </a:t>
            </a:r>
            <a:r>
              <a:rPr kumimoji="0" lang="en-US" sz="850" b="1" i="0" u="sng" strike="noStrike" kern="1200" cap="none" spc="0" normalizeH="0" baseline="0" noProof="0" dirty="0">
                <a:ln>
                  <a:noFill/>
                </a:ln>
                <a:effectLst/>
                <a:uLnTx/>
                <a:uFillTx/>
                <a:latin typeface="+mn-lt"/>
                <a:ea typeface="+mn-ea"/>
                <a:cs typeface="Arial" panose="020B0604020202020204" pitchFamily="34" charset="0"/>
              </a:rPr>
              <a:t>automatically</a:t>
            </a:r>
            <a:r>
              <a:rPr kumimoji="0" lang="en-US" sz="850" b="1" i="0" u="none" strike="noStrike" kern="1200" cap="none" spc="0" normalizeH="0" baseline="0" noProof="0" dirty="0">
                <a:ln>
                  <a:noFill/>
                </a:ln>
                <a:effectLst/>
                <a:uLnTx/>
                <a:uFillTx/>
                <a:latin typeface="+mn-lt"/>
                <a:ea typeface="+mn-ea"/>
                <a:cs typeface="Arial" panose="020B0604020202020204" pitchFamily="34" charset="0"/>
              </a:rPr>
              <a:t> created with Spitfire standard colours and fonts. </a:t>
            </a:r>
            <a:endParaRPr kumimoji="0" lang="en-US" sz="850" b="0" i="0" u="none" strike="noStrike" kern="1200" cap="none" spc="0" normalizeH="0" baseline="0" noProof="0" dirty="0">
              <a:ln>
                <a:noFill/>
              </a:ln>
              <a:effectLst/>
              <a:uLnTx/>
              <a:uFillTx/>
              <a:latin typeface="+mn-lt"/>
              <a:ea typeface="+mn-ea"/>
              <a:cs typeface="Arial" panose="020B0604020202020204" pitchFamily="34" charset="0"/>
            </a:endParaRPr>
          </a:p>
        </p:txBody>
      </p:sp>
      <p:cxnSp>
        <p:nvCxnSpPr>
          <p:cNvPr id="15" name="Straight Connector 14">
            <a:extLst>
              <a:ext uri="{FF2B5EF4-FFF2-40B4-BE49-F238E27FC236}">
                <a16:creationId xmlns:a16="http://schemas.microsoft.com/office/drawing/2014/main" xmlns="" id="{486A0FA5-E6AA-4EE5-A921-F696C8E77C01}"/>
              </a:ext>
            </a:extLst>
          </p:cNvPr>
          <p:cNvCxnSpPr/>
          <p:nvPr userDrawn="1"/>
        </p:nvCxnSpPr>
        <p:spPr>
          <a:xfrm>
            <a:off x="6124360" y="4750496"/>
            <a:ext cx="498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45">
            <a:extLst>
              <a:ext uri="{FF2B5EF4-FFF2-40B4-BE49-F238E27FC236}">
                <a16:creationId xmlns:a16="http://schemas.microsoft.com/office/drawing/2014/main" xmlns="" id="{65FEC41A-3081-48F4-A32C-2C4BAF41DA01}"/>
              </a:ext>
            </a:extLst>
          </p:cNvPr>
          <p:cNvSpPr txBox="1"/>
          <p:nvPr userDrawn="1"/>
        </p:nvSpPr>
        <p:spPr>
          <a:xfrm>
            <a:off x="6105782" y="4313858"/>
            <a:ext cx="5046742" cy="444737"/>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Working with bullets (TBC) | Pasting</a:t>
            </a:r>
          </a:p>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0" i="0" u="none" strike="noStrike" kern="1200" cap="none" spc="0" normalizeH="0" baseline="0" noProof="0" dirty="0">
                <a:ln>
                  <a:noFill/>
                </a:ln>
                <a:effectLst/>
                <a:uLnTx/>
                <a:uFillTx/>
                <a:latin typeface="+mn-lt"/>
                <a:ea typeface="+mn-ea"/>
                <a:cs typeface="Arial" panose="020B0604020202020204" pitchFamily="34" charset="0"/>
              </a:rPr>
              <a:t>Use </a:t>
            </a:r>
            <a:r>
              <a:rPr kumimoji="0" lang="en-AU" sz="850" b="1" i="0" u="none" strike="noStrike" kern="1200" cap="none" spc="0" normalizeH="0" baseline="0" noProof="0" dirty="0">
                <a:ln>
                  <a:noFill/>
                </a:ln>
                <a:effectLst/>
                <a:uLnTx/>
                <a:uFillTx/>
                <a:latin typeface="+mn-lt"/>
                <a:ea typeface="+mn-ea"/>
                <a:cs typeface="Arial" panose="020B0604020202020204" pitchFamily="34" charset="0"/>
              </a:rPr>
              <a:t>Paste</a:t>
            </a:r>
            <a:r>
              <a:rPr kumimoji="0" lang="en-AU" sz="850" b="0" i="0" u="none" strike="noStrike" kern="1200" cap="none" spc="0" normalizeH="0" baseline="0" noProof="0" dirty="0">
                <a:ln>
                  <a:noFill/>
                </a:ln>
                <a:effectLst/>
                <a:uLnTx/>
                <a:uFillTx/>
                <a:latin typeface="+mn-lt"/>
                <a:ea typeface="+mn-ea"/>
                <a:cs typeface="Arial" panose="020B0604020202020204" pitchFamily="34" charset="0"/>
              </a:rPr>
              <a:t> &gt; </a:t>
            </a:r>
            <a:r>
              <a:rPr kumimoji="0" lang="en-AU" sz="850" b="1" i="0" u="none" strike="noStrike" kern="1200" cap="none" spc="0" normalizeH="0" baseline="0" noProof="0" dirty="0">
                <a:ln>
                  <a:noFill/>
                </a:ln>
                <a:effectLst/>
                <a:uLnTx/>
                <a:uFillTx/>
                <a:latin typeface="+mn-lt"/>
                <a:ea typeface="+mn-ea"/>
                <a:cs typeface="Arial" panose="020B0604020202020204" pitchFamily="34" charset="0"/>
              </a:rPr>
              <a:t>Paste Special </a:t>
            </a:r>
            <a:r>
              <a:rPr kumimoji="0" lang="en-AU" sz="850" b="0" i="0" u="none" strike="noStrike" kern="1200" cap="none" spc="0" normalizeH="0" baseline="0" noProof="0" dirty="0">
                <a:ln>
                  <a:noFill/>
                </a:ln>
                <a:effectLst/>
                <a:uLnTx/>
                <a:uFillTx/>
                <a:latin typeface="+mn-lt"/>
                <a:ea typeface="+mn-ea"/>
                <a:cs typeface="Arial" panose="020B0604020202020204" pitchFamily="34" charset="0"/>
              </a:rPr>
              <a:t>&gt; </a:t>
            </a:r>
            <a:r>
              <a:rPr kumimoji="0" lang="en-AU" sz="850" b="1" i="0" u="none" strike="noStrike" kern="1200" cap="none" spc="0" normalizeH="0" baseline="0" noProof="0" dirty="0">
                <a:ln>
                  <a:noFill/>
                </a:ln>
                <a:effectLst/>
                <a:uLnTx/>
                <a:uFillTx/>
                <a:latin typeface="+mn-lt"/>
                <a:ea typeface="+mn-ea"/>
                <a:cs typeface="Arial" panose="020B0604020202020204" pitchFamily="34" charset="0"/>
              </a:rPr>
              <a:t>Unformatted text </a:t>
            </a:r>
            <a:r>
              <a:rPr kumimoji="0" lang="en-AU" sz="850" b="0" i="0" u="none" strike="noStrike" kern="1200" cap="none" spc="0" normalizeH="0" baseline="0" noProof="0" dirty="0">
                <a:ln>
                  <a:noFill/>
                </a:ln>
                <a:effectLst/>
                <a:uLnTx/>
                <a:uFillTx/>
                <a:latin typeface="+mn-lt"/>
                <a:ea typeface="+mn-ea"/>
                <a:cs typeface="Arial" panose="020B0604020202020204" pitchFamily="34" charset="0"/>
              </a:rPr>
              <a:t>when pasting text from an external document to ensure  text takes on the correct settings. </a:t>
            </a:r>
          </a:p>
        </p:txBody>
      </p:sp>
      <p:sp>
        <p:nvSpPr>
          <p:cNvPr id="17" name="TextBox 47">
            <a:extLst>
              <a:ext uri="{FF2B5EF4-FFF2-40B4-BE49-F238E27FC236}">
                <a16:creationId xmlns:a16="http://schemas.microsoft.com/office/drawing/2014/main" xmlns="" id="{F8AFD9DE-FD09-4E2E-A981-A5304FE7627F}"/>
              </a:ext>
            </a:extLst>
          </p:cNvPr>
          <p:cNvSpPr txBox="1"/>
          <p:nvPr userDrawn="1"/>
        </p:nvSpPr>
        <p:spPr>
          <a:xfrm>
            <a:off x="851542" y="4284041"/>
            <a:ext cx="5083532" cy="444737"/>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Reset a Slide</a:t>
            </a:r>
          </a:p>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0" i="0" u="none" strike="noStrike" kern="1200" cap="none" spc="0" normalizeH="0" baseline="0" noProof="0" dirty="0">
                <a:ln>
                  <a:noFill/>
                </a:ln>
                <a:effectLst/>
                <a:uLnTx/>
                <a:uFillTx/>
                <a:latin typeface="+mn-lt"/>
                <a:ea typeface="+mn-ea"/>
                <a:cs typeface="Arial" panose="020B0604020202020204" pitchFamily="34" charset="0"/>
              </a:rPr>
              <a:t>To reset the slide to take on the master slide settings, right-click on a blank part of the slide, </a:t>
            </a:r>
            <a:r>
              <a:rPr kumimoji="0" lang="en-AU" sz="850" b="0" i="0" u="none" strike="noStrike" kern="1200" cap="none" spc="0" normalizeH="0" baseline="0" noProof="0">
                <a:ln>
                  <a:noFill/>
                </a:ln>
                <a:effectLst/>
                <a:uLnTx/>
                <a:uFillTx/>
                <a:latin typeface="+mn-lt"/>
                <a:ea typeface="+mn-ea"/>
                <a:cs typeface="Arial" panose="020B0604020202020204" pitchFamily="34" charset="0"/>
              </a:rPr>
              <a:t/>
            </a:r>
            <a:br>
              <a:rPr kumimoji="0" lang="en-AU" sz="850" b="0" i="0" u="none" strike="noStrike" kern="1200" cap="none" spc="0" normalizeH="0" baseline="0" noProof="0">
                <a:ln>
                  <a:noFill/>
                </a:ln>
                <a:effectLst/>
                <a:uLnTx/>
                <a:uFillTx/>
                <a:latin typeface="+mn-lt"/>
                <a:ea typeface="+mn-ea"/>
                <a:cs typeface="Arial" panose="020B0604020202020204" pitchFamily="34" charset="0"/>
              </a:rPr>
            </a:br>
            <a:r>
              <a:rPr kumimoji="0" lang="en-AU" sz="850" b="0" i="0" u="none" strike="noStrike" kern="1200" cap="none" spc="0" normalizeH="0" baseline="0" noProof="0" dirty="0">
                <a:ln>
                  <a:noFill/>
                </a:ln>
                <a:effectLst/>
                <a:uLnTx/>
                <a:uFillTx/>
                <a:latin typeface="+mn-lt"/>
                <a:ea typeface="+mn-ea"/>
                <a:cs typeface="Arial" panose="020B0604020202020204" pitchFamily="34" charset="0"/>
              </a:rPr>
              <a:t>select Reset Slide from the sub-menu.</a:t>
            </a:r>
          </a:p>
        </p:txBody>
      </p:sp>
      <p:graphicFrame>
        <p:nvGraphicFramePr>
          <p:cNvPr id="18" name="Chart 17">
            <a:extLst>
              <a:ext uri="{FF2B5EF4-FFF2-40B4-BE49-F238E27FC236}">
                <a16:creationId xmlns:a16="http://schemas.microsoft.com/office/drawing/2014/main" xmlns="" id="{D20C7A06-055B-49A3-A1A8-15C7CB0CFAB2}"/>
              </a:ext>
            </a:extLst>
          </p:cNvPr>
          <p:cNvGraphicFramePr/>
          <p:nvPr userDrawn="1">
            <p:extLst>
              <p:ext uri="{D42A27DB-BD31-4B8C-83A1-F6EECF244321}">
                <p14:modId xmlns:p14="http://schemas.microsoft.com/office/powerpoint/2010/main" val="1462073350"/>
              </p:ext>
            </p:extLst>
          </p:nvPr>
        </p:nvGraphicFramePr>
        <p:xfrm>
          <a:off x="7343017" y="5577405"/>
          <a:ext cx="960594" cy="6456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a:extLst>
              <a:ext uri="{FF2B5EF4-FFF2-40B4-BE49-F238E27FC236}">
                <a16:creationId xmlns:a16="http://schemas.microsoft.com/office/drawing/2014/main" xmlns="" id="{2B4F643D-2DF0-4ADC-AD5D-00CC6316E4CB}"/>
              </a:ext>
            </a:extLst>
          </p:cNvPr>
          <p:cNvGraphicFramePr/>
          <p:nvPr userDrawn="1">
            <p:extLst>
              <p:ext uri="{D42A27DB-BD31-4B8C-83A1-F6EECF244321}">
                <p14:modId xmlns:p14="http://schemas.microsoft.com/office/powerpoint/2010/main" val="1956132403"/>
              </p:ext>
            </p:extLst>
          </p:nvPr>
        </p:nvGraphicFramePr>
        <p:xfrm>
          <a:off x="8168230" y="5550939"/>
          <a:ext cx="1668016" cy="653246"/>
        </p:xfrm>
        <a:graphic>
          <a:graphicData uri="http://schemas.openxmlformats.org/drawingml/2006/chart">
            <c:chart xmlns:c="http://schemas.openxmlformats.org/drawingml/2006/chart" xmlns:r="http://schemas.openxmlformats.org/officeDocument/2006/relationships" r:id="rId4"/>
          </a:graphicData>
        </a:graphic>
      </p:graphicFrame>
      <p:cxnSp>
        <p:nvCxnSpPr>
          <p:cNvPr id="21" name="Straight Connector 20">
            <a:extLst>
              <a:ext uri="{FF2B5EF4-FFF2-40B4-BE49-F238E27FC236}">
                <a16:creationId xmlns:a16="http://schemas.microsoft.com/office/drawing/2014/main" xmlns="" id="{932A0EF3-B733-45E7-A7F6-58C38C094BF1}"/>
              </a:ext>
            </a:extLst>
          </p:cNvPr>
          <p:cNvCxnSpPr>
            <a:cxnSpLocks/>
          </p:cNvCxnSpPr>
          <p:nvPr userDrawn="1"/>
        </p:nvCxnSpPr>
        <p:spPr>
          <a:xfrm>
            <a:off x="950602" y="4241111"/>
            <a:ext cx="49846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62510D81-67B9-479F-A39C-3EFA9957F4ED}"/>
              </a:ext>
            </a:extLst>
          </p:cNvPr>
          <p:cNvCxnSpPr>
            <a:cxnSpLocks/>
          </p:cNvCxnSpPr>
          <p:nvPr userDrawn="1"/>
        </p:nvCxnSpPr>
        <p:spPr>
          <a:xfrm>
            <a:off x="950602" y="4750496"/>
            <a:ext cx="49846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DC0B8AFE-0619-460B-93AF-3B4AE92DB1B8}"/>
              </a:ext>
            </a:extLst>
          </p:cNvPr>
          <p:cNvCxnSpPr>
            <a:cxnSpLocks/>
          </p:cNvCxnSpPr>
          <p:nvPr userDrawn="1"/>
        </p:nvCxnSpPr>
        <p:spPr>
          <a:xfrm>
            <a:off x="950602" y="5364341"/>
            <a:ext cx="4984670" cy="0"/>
          </a:xfrm>
          <a:prstGeom prst="line">
            <a:avLst/>
          </a:prstGeom>
        </p:spPr>
        <p:style>
          <a:lnRef idx="1">
            <a:schemeClr val="accent1"/>
          </a:lnRef>
          <a:fillRef idx="0">
            <a:schemeClr val="accent1"/>
          </a:fillRef>
          <a:effectRef idx="0">
            <a:schemeClr val="accent1"/>
          </a:effectRef>
          <a:fontRef idx="minor">
            <a:schemeClr val="tx1"/>
          </a:fontRef>
        </p:style>
      </p:cxnSp>
      <p:pic>
        <p:nvPicPr>
          <p:cNvPr id="24" name="Picture 23">
            <a:extLst>
              <a:ext uri="{FF2B5EF4-FFF2-40B4-BE49-F238E27FC236}">
                <a16:creationId xmlns:a16="http://schemas.microsoft.com/office/drawing/2014/main" xmlns="" id="{A0AF173B-B51E-46B1-AF6D-E07B8C39AE5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282245" y="4867878"/>
            <a:ext cx="770872" cy="552357"/>
          </a:xfrm>
          <a:prstGeom prst="rect">
            <a:avLst/>
          </a:prstGeom>
        </p:spPr>
      </p:pic>
      <p:cxnSp>
        <p:nvCxnSpPr>
          <p:cNvPr id="25" name="Straight Connector 24">
            <a:extLst>
              <a:ext uri="{FF2B5EF4-FFF2-40B4-BE49-F238E27FC236}">
                <a16:creationId xmlns:a16="http://schemas.microsoft.com/office/drawing/2014/main" xmlns="" id="{EA442CD0-E85F-4466-A11A-A36190AE8802}"/>
              </a:ext>
            </a:extLst>
          </p:cNvPr>
          <p:cNvCxnSpPr/>
          <p:nvPr userDrawn="1"/>
        </p:nvCxnSpPr>
        <p:spPr>
          <a:xfrm>
            <a:off x="6124360" y="4241111"/>
            <a:ext cx="4986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6" name="Table 25">
            <a:extLst>
              <a:ext uri="{FF2B5EF4-FFF2-40B4-BE49-F238E27FC236}">
                <a16:creationId xmlns:a16="http://schemas.microsoft.com/office/drawing/2014/main" xmlns="" id="{912D1B54-D304-4921-93DB-A3E2ED4044A5}"/>
              </a:ext>
            </a:extLst>
          </p:cNvPr>
          <p:cNvGraphicFramePr>
            <a:graphicFrameLocks noGrp="1"/>
          </p:cNvGraphicFramePr>
          <p:nvPr userDrawn="1">
            <p:extLst>
              <p:ext uri="{D42A27DB-BD31-4B8C-83A1-F6EECF244321}">
                <p14:modId xmlns:p14="http://schemas.microsoft.com/office/powerpoint/2010/main" val="348049507"/>
              </p:ext>
            </p:extLst>
          </p:nvPr>
        </p:nvGraphicFramePr>
        <p:xfrm>
          <a:off x="6188378" y="5665508"/>
          <a:ext cx="1258797" cy="466112"/>
        </p:xfrm>
        <a:graphic>
          <a:graphicData uri="http://schemas.openxmlformats.org/drawingml/2006/table">
            <a:tbl>
              <a:tblPr firstRow="1" bandRow="1">
                <a:tableStyleId>{3B4B98B0-60AC-42C2-AFA5-B58CD77FA1E5}</a:tableStyleId>
              </a:tblPr>
              <a:tblGrid>
                <a:gridCol w="419599">
                  <a:extLst>
                    <a:ext uri="{9D8B030D-6E8A-4147-A177-3AD203B41FA5}">
                      <a16:colId xmlns:a16="http://schemas.microsoft.com/office/drawing/2014/main" xmlns="" val="2758524526"/>
                    </a:ext>
                  </a:extLst>
                </a:gridCol>
                <a:gridCol w="419599">
                  <a:extLst>
                    <a:ext uri="{9D8B030D-6E8A-4147-A177-3AD203B41FA5}">
                      <a16:colId xmlns:a16="http://schemas.microsoft.com/office/drawing/2014/main" xmlns="" val="2795951963"/>
                    </a:ext>
                  </a:extLst>
                </a:gridCol>
                <a:gridCol w="419599">
                  <a:extLst>
                    <a:ext uri="{9D8B030D-6E8A-4147-A177-3AD203B41FA5}">
                      <a16:colId xmlns:a16="http://schemas.microsoft.com/office/drawing/2014/main" xmlns="" val="960365076"/>
                    </a:ext>
                  </a:extLst>
                </a:gridCol>
              </a:tblGrid>
              <a:tr h="132404">
                <a:tc>
                  <a:txBody>
                    <a:bodyPr/>
                    <a:lstStyle/>
                    <a:p>
                      <a:pPr algn="ctr"/>
                      <a:r>
                        <a:rPr lang="en-US" sz="500" dirty="0"/>
                        <a:t>Example</a:t>
                      </a:r>
                    </a:p>
                  </a:txBody>
                  <a:tcPr marL="24993" marR="24993" marT="12497" marB="12497" anchor="ctr">
                    <a:lnL>
                      <a:noFill/>
                    </a:lnL>
                    <a:lnR>
                      <a:noFill/>
                    </a:lnR>
                    <a:lnT w="12700" cmpd="sng">
                      <a:noFill/>
                    </a:lnT>
                    <a:lnB w="31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500" dirty="0"/>
                        <a:t>Example</a:t>
                      </a:r>
                    </a:p>
                  </a:txBody>
                  <a:tcPr marL="24993" marR="24993" marT="12497" marB="12497" anchor="ctr">
                    <a:lnL>
                      <a:noFill/>
                    </a:lnL>
                    <a:lnR>
                      <a:noFill/>
                    </a:lnR>
                    <a:lnT w="12700" cmpd="sng">
                      <a:noFill/>
                    </a:lnT>
                    <a:lnB w="31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500" dirty="0"/>
                        <a:t>Example</a:t>
                      </a:r>
                    </a:p>
                  </a:txBody>
                  <a:tcPr marL="24993" marR="24993" marT="12497" marB="12497" anchor="ctr">
                    <a:lnL>
                      <a:noFill/>
                    </a:lnL>
                    <a:lnR>
                      <a:noFill/>
                    </a:lnR>
                    <a:lnT w="12700" cmpd="sng">
                      <a:noFill/>
                    </a:lnT>
                    <a:lnB w="31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1528689"/>
                  </a:ext>
                </a:extLst>
              </a:tr>
              <a:tr h="166854">
                <a:tc>
                  <a:txBody>
                    <a:bodyPr/>
                    <a:lstStyle/>
                    <a:p>
                      <a:pPr algn="ctr"/>
                      <a:r>
                        <a:rPr lang="en-US" sz="500" dirty="0"/>
                        <a:t>XXX</a:t>
                      </a:r>
                    </a:p>
                  </a:txBody>
                  <a:tcPr marL="24993" marR="24993" marT="12497" marB="12497" anchor="ctr">
                    <a:lnL>
                      <a:noFill/>
                    </a:lnL>
                    <a:lnR>
                      <a:noFill/>
                    </a:lnR>
                    <a:lnT w="3175"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solidFill>
                      <a:schemeClr val="tx2">
                        <a:alpha val="20000"/>
                      </a:schemeClr>
                    </a:solidFill>
                  </a:tcPr>
                </a:tc>
                <a:tc>
                  <a:txBody>
                    <a:bodyPr/>
                    <a:lstStyle/>
                    <a:p>
                      <a:pPr algn="ctr"/>
                      <a:r>
                        <a:rPr lang="en-US" sz="500" dirty="0"/>
                        <a:t>XXX</a:t>
                      </a:r>
                    </a:p>
                  </a:txBody>
                  <a:tcPr marL="24993" marR="24993" marT="12497" marB="12497" anchor="ctr">
                    <a:lnL>
                      <a:noFill/>
                    </a:lnL>
                    <a:lnR>
                      <a:noFill/>
                    </a:lnR>
                    <a:lnT w="3175"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solidFill>
                      <a:schemeClr val="tx2">
                        <a:alpha val="20000"/>
                      </a:schemeClr>
                    </a:solidFill>
                  </a:tcPr>
                </a:tc>
                <a:tc>
                  <a:txBody>
                    <a:bodyPr/>
                    <a:lstStyle/>
                    <a:p>
                      <a:pPr algn="ctr"/>
                      <a:r>
                        <a:rPr lang="en-US" sz="500" dirty="0"/>
                        <a:t>XXX</a:t>
                      </a:r>
                    </a:p>
                  </a:txBody>
                  <a:tcPr marL="24993" marR="24993" marT="12497" marB="12497" anchor="ctr">
                    <a:lnL>
                      <a:noFill/>
                    </a:lnL>
                    <a:lnR>
                      <a:noFill/>
                    </a:lnR>
                    <a:lnT w="3175"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solidFill>
                      <a:schemeClr val="tx2">
                        <a:alpha val="20000"/>
                      </a:schemeClr>
                    </a:solidFill>
                  </a:tcPr>
                </a:tc>
                <a:extLst>
                  <a:ext uri="{0D108BD9-81ED-4DB2-BD59-A6C34878D82A}">
                    <a16:rowId xmlns:a16="http://schemas.microsoft.com/office/drawing/2014/main" xmlns="" val="2003214018"/>
                  </a:ext>
                </a:extLst>
              </a:tr>
              <a:tr h="166854">
                <a:tc>
                  <a:txBody>
                    <a:bodyPr/>
                    <a:lstStyle/>
                    <a:p>
                      <a:pPr algn="ctr"/>
                      <a:r>
                        <a:rPr lang="en-US" sz="500"/>
                        <a:t>XXX</a:t>
                      </a:r>
                    </a:p>
                  </a:txBody>
                  <a:tcPr marL="24993" marR="24993" marT="12497" marB="12497" anchor="ct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en-US" sz="500"/>
                        <a:t>XXX</a:t>
                      </a:r>
                    </a:p>
                  </a:txBody>
                  <a:tcPr marL="24993" marR="24993" marT="12497" marB="12497" anchor="ct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en-US" sz="500" dirty="0"/>
                        <a:t>XXX</a:t>
                      </a:r>
                    </a:p>
                  </a:txBody>
                  <a:tcPr marL="24993" marR="24993" marT="12497" marB="12497" anchor="ct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811294647"/>
                  </a:ext>
                </a:extLst>
              </a:tr>
            </a:tbl>
          </a:graphicData>
        </a:graphic>
      </p:graphicFrame>
      <p:sp>
        <p:nvSpPr>
          <p:cNvPr id="27" name="TextBox 40">
            <a:extLst>
              <a:ext uri="{FF2B5EF4-FFF2-40B4-BE49-F238E27FC236}">
                <a16:creationId xmlns:a16="http://schemas.microsoft.com/office/drawing/2014/main" xmlns="" id="{D875E68E-7FC4-4746-B45E-42C56EE81638}"/>
              </a:ext>
            </a:extLst>
          </p:cNvPr>
          <p:cNvSpPr txBox="1"/>
          <p:nvPr userDrawn="1"/>
        </p:nvSpPr>
        <p:spPr>
          <a:xfrm>
            <a:off x="6105781" y="3677869"/>
            <a:ext cx="5366638" cy="549381"/>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1" i="0" u="none" strike="noStrike" kern="1200" cap="none" spc="0" normalizeH="0" baseline="0" noProof="0" dirty="0">
                <a:ln>
                  <a:noFill/>
                </a:ln>
                <a:effectLst/>
                <a:uLnTx/>
                <a:uFillTx/>
                <a:latin typeface="+mn-lt"/>
                <a:ea typeface="+mn-ea"/>
                <a:cs typeface="Arial" panose="020B0604020202020204" pitchFamily="34" charset="0"/>
              </a:rPr>
              <a:t>Replace Images</a:t>
            </a:r>
          </a:p>
          <a:p>
            <a:pPr marL="0" marR="0" lvl="1" indent="0" algn="l" defTabSz="914400" rtl="0" eaLnBrk="1" fontAlgn="base" latinLnBrk="0" hangingPunct="1">
              <a:lnSpc>
                <a:spcPct val="80000"/>
              </a:lnSpc>
              <a:spcBef>
                <a:spcPts val="300"/>
              </a:spcBef>
              <a:spcAft>
                <a:spcPts val="0"/>
              </a:spcAft>
              <a:buClrTx/>
              <a:buSzTx/>
              <a:buFontTx/>
              <a:buNone/>
              <a:tabLst/>
              <a:defRPr/>
            </a:pPr>
            <a:r>
              <a:rPr kumimoji="0" lang="en-AU" sz="850" b="0" i="0" u="none" strike="noStrike" kern="1200" cap="none" spc="0" normalizeH="0" baseline="0" noProof="0" dirty="0">
                <a:ln>
                  <a:noFill/>
                </a:ln>
                <a:effectLst/>
                <a:uLnTx/>
                <a:uFillTx/>
                <a:latin typeface="+mn-lt"/>
                <a:ea typeface="+mn-ea"/>
                <a:cs typeface="Arial" panose="020B0604020202020204" pitchFamily="34" charset="0"/>
              </a:rPr>
              <a:t>All images on your template are part of your brand and can be left as they are. But, in case you want to replace them, right-click on the image, then Change Picture, then choose the new image From a File.</a:t>
            </a:r>
            <a:br>
              <a:rPr kumimoji="0" lang="en-AU" sz="850" b="0" i="0" u="none" strike="noStrike" kern="1200" cap="none" spc="0" normalizeH="0" baseline="0" noProof="0" dirty="0">
                <a:ln>
                  <a:noFill/>
                </a:ln>
                <a:effectLst/>
                <a:uLnTx/>
                <a:uFillTx/>
                <a:latin typeface="+mn-lt"/>
                <a:ea typeface="+mn-ea"/>
                <a:cs typeface="Arial" panose="020B0604020202020204" pitchFamily="34" charset="0"/>
              </a:rPr>
            </a:br>
            <a:r>
              <a:rPr kumimoji="0" lang="en-AU" sz="850" b="0" i="0" u="none" strike="noStrike" kern="1200" cap="none" spc="0" normalizeH="0" baseline="0" noProof="0" dirty="0">
                <a:ln>
                  <a:noFill/>
                </a:ln>
                <a:effectLst/>
                <a:uLnTx/>
                <a:uFillTx/>
                <a:latin typeface="+mn-lt"/>
                <a:ea typeface="+mn-ea"/>
                <a:cs typeface="Arial" panose="020B0604020202020204" pitchFamily="34" charset="0"/>
              </a:rPr>
              <a:t>To adjust size or position, go to Format &gt; Crop</a:t>
            </a:r>
          </a:p>
        </p:txBody>
      </p:sp>
      <p:cxnSp>
        <p:nvCxnSpPr>
          <p:cNvPr id="28" name="Straight Connector 27">
            <a:extLst>
              <a:ext uri="{FF2B5EF4-FFF2-40B4-BE49-F238E27FC236}">
                <a16:creationId xmlns:a16="http://schemas.microsoft.com/office/drawing/2014/main" xmlns="" id="{7AF04170-CDD6-461F-A1CF-1DA65018C974}"/>
              </a:ext>
            </a:extLst>
          </p:cNvPr>
          <p:cNvCxnSpPr/>
          <p:nvPr userDrawn="1"/>
        </p:nvCxnSpPr>
        <p:spPr>
          <a:xfrm>
            <a:off x="6124360" y="3618123"/>
            <a:ext cx="4986000"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33">
            <a:extLst>
              <a:ext uri="{FF2B5EF4-FFF2-40B4-BE49-F238E27FC236}">
                <a16:creationId xmlns:a16="http://schemas.microsoft.com/office/drawing/2014/main" xmlns="" id="{C22B5271-7A89-474E-A71F-B2ED151DFDB2}"/>
              </a:ext>
            </a:extLst>
          </p:cNvPr>
          <p:cNvSpPr txBox="1"/>
          <p:nvPr userDrawn="1"/>
        </p:nvSpPr>
        <p:spPr>
          <a:xfrm>
            <a:off x="823486" y="6459630"/>
            <a:ext cx="7441095" cy="196977"/>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1" fontAlgn="base" latinLnBrk="0" hangingPunct="1">
              <a:lnSpc>
                <a:spcPct val="80000"/>
              </a:lnSpc>
              <a:spcBef>
                <a:spcPts val="300"/>
              </a:spcBef>
              <a:spcAft>
                <a:spcPts val="0"/>
              </a:spcAft>
              <a:buClrTx/>
              <a:buSzTx/>
              <a:buFontTx/>
              <a:buNone/>
              <a:tabLst/>
              <a:defRPr/>
            </a:pPr>
            <a:r>
              <a:rPr kumimoji="0" lang="en-AU" sz="800" i="0" u="none" strike="noStrike" kern="1200" cap="none" spc="0" normalizeH="0" baseline="0" noProof="0" dirty="0">
                <a:ln>
                  <a:noFill/>
                </a:ln>
                <a:solidFill>
                  <a:srgbClr val="282828"/>
                </a:solidFill>
                <a:effectLst/>
                <a:uLnTx/>
                <a:uFillTx/>
                <a:latin typeface="+mn-lt"/>
                <a:ea typeface="+mn-ea"/>
                <a:cs typeface="Arial" panose="020B0604020202020204" pitchFamily="34" charset="0"/>
              </a:rPr>
              <a:t>This template was designed by slidemaster.com.au. Please don’t hesitate to contact us, if you request any assistance.</a:t>
            </a:r>
            <a:endParaRPr kumimoji="0" lang="en-US" sz="800" i="0" u="none" strike="noStrike" kern="1200" cap="none" spc="0" normalizeH="0" baseline="0" noProof="0" dirty="0">
              <a:ln>
                <a:noFill/>
              </a:ln>
              <a:solidFill>
                <a:srgbClr val="282828"/>
              </a:solidFill>
              <a:effectLst/>
              <a:uLnTx/>
              <a:uFillTx/>
              <a:latin typeface="+mn-lt"/>
              <a:ea typeface="+mn-ea"/>
              <a:cs typeface="Arial" panose="020B0604020202020204" pitchFamily="34" charset="0"/>
            </a:endParaRPr>
          </a:p>
        </p:txBody>
      </p:sp>
      <p:sp>
        <p:nvSpPr>
          <p:cNvPr id="30" name="Rectangle 29">
            <a:extLst>
              <a:ext uri="{FF2B5EF4-FFF2-40B4-BE49-F238E27FC236}">
                <a16:creationId xmlns:a16="http://schemas.microsoft.com/office/drawing/2014/main" xmlns="" id="{DA898E11-7308-42E6-93B7-F66E3EF30C65}"/>
              </a:ext>
            </a:extLst>
          </p:cNvPr>
          <p:cNvSpPr/>
          <p:nvPr userDrawn="1"/>
        </p:nvSpPr>
        <p:spPr>
          <a:xfrm>
            <a:off x="8428016" y="2062834"/>
            <a:ext cx="2925047" cy="574388"/>
          </a:xfrm>
          <a:prstGeom prst="rect">
            <a:avLst/>
          </a:prstGeom>
        </p:spPr>
        <p:txBody>
          <a:bodyPr wrap="square">
            <a:spAutoFit/>
          </a:bodyPr>
          <a:lstStyle/>
          <a:p>
            <a:pPr marL="0" lvl="1" fontAlgn="base">
              <a:lnSpc>
                <a:spcPct val="75000"/>
              </a:lnSpc>
              <a:spcBef>
                <a:spcPts val="1200"/>
              </a:spcBef>
              <a:defRPr/>
            </a:pPr>
            <a:r>
              <a:rPr lang="en-US" sz="850" b="1" dirty="0">
                <a:solidFill>
                  <a:srgbClr val="282828"/>
                </a:solidFill>
                <a:cs typeface="Arial" panose="020B0604020202020204" pitchFamily="34" charset="0"/>
              </a:rPr>
              <a:t>To change </a:t>
            </a:r>
            <a:r>
              <a:rPr lang="en-US" sz="850" b="1" dirty="0" err="1">
                <a:solidFill>
                  <a:srgbClr val="282828"/>
                </a:solidFill>
                <a:cs typeface="Arial" panose="020B0604020202020204" pitchFamily="34" charset="0"/>
              </a:rPr>
              <a:t>colours</a:t>
            </a:r>
            <a:r>
              <a:rPr lang="en-US" sz="850" b="1" dirty="0">
                <a:solidFill>
                  <a:srgbClr val="282828"/>
                </a:solidFill>
                <a:cs typeface="Arial" panose="020B0604020202020204" pitchFamily="34" charset="0"/>
              </a:rPr>
              <a:t>:</a:t>
            </a:r>
          </a:p>
          <a:p>
            <a:pPr marL="176213" lvl="1" indent="-176213" fontAlgn="base">
              <a:lnSpc>
                <a:spcPct val="75000"/>
              </a:lnSpc>
              <a:spcBef>
                <a:spcPts val="200"/>
              </a:spcBef>
              <a:buFont typeface="+mj-lt"/>
              <a:buAutoNum type="arabicPeriod"/>
              <a:defRPr/>
            </a:pPr>
            <a:r>
              <a:rPr lang="en-US" sz="850" dirty="0">
                <a:solidFill>
                  <a:srgbClr val="282828"/>
                </a:solidFill>
                <a:cs typeface="Arial" panose="020B0604020202020204" pitchFamily="34" charset="0"/>
              </a:rPr>
              <a:t>Click on the icon</a:t>
            </a:r>
          </a:p>
          <a:p>
            <a:pPr marL="176213" lvl="1" indent="-176213" fontAlgn="base">
              <a:lnSpc>
                <a:spcPct val="75000"/>
              </a:lnSpc>
              <a:spcBef>
                <a:spcPts val="200"/>
              </a:spcBef>
              <a:buFont typeface="+mj-lt"/>
              <a:buAutoNum type="arabicPeriod"/>
              <a:defRPr/>
            </a:pPr>
            <a:r>
              <a:rPr lang="en-US" sz="850" dirty="0">
                <a:solidFill>
                  <a:srgbClr val="282828"/>
                </a:solidFill>
                <a:cs typeface="Arial" panose="020B0604020202020204" pitchFamily="34" charset="0"/>
              </a:rPr>
              <a:t>Go to FORMAT tab &gt; Shape Fill or Shape Outline</a:t>
            </a:r>
          </a:p>
          <a:p>
            <a:pPr marL="176213" lvl="1" indent="-176213" fontAlgn="base">
              <a:lnSpc>
                <a:spcPct val="75000"/>
              </a:lnSpc>
              <a:spcBef>
                <a:spcPts val="200"/>
              </a:spcBef>
              <a:buFont typeface="+mj-lt"/>
              <a:buAutoNum type="arabicPeriod"/>
              <a:defRPr/>
            </a:pPr>
            <a:r>
              <a:rPr lang="en-US" sz="850" dirty="0">
                <a:solidFill>
                  <a:srgbClr val="282828"/>
                </a:solidFill>
                <a:cs typeface="Arial" panose="020B0604020202020204" pitchFamily="34" charset="0"/>
              </a:rPr>
              <a:t>Choose the </a:t>
            </a:r>
            <a:r>
              <a:rPr lang="en-US" sz="850" dirty="0" err="1">
                <a:solidFill>
                  <a:srgbClr val="282828"/>
                </a:solidFill>
                <a:cs typeface="Arial" panose="020B0604020202020204" pitchFamily="34" charset="0"/>
              </a:rPr>
              <a:t>colour</a:t>
            </a:r>
            <a:endParaRPr lang="en-US" sz="850" dirty="0">
              <a:solidFill>
                <a:srgbClr val="282828"/>
              </a:solidFill>
              <a:cs typeface="Arial" panose="020B0604020202020204" pitchFamily="34" charset="0"/>
            </a:endParaRPr>
          </a:p>
        </p:txBody>
      </p:sp>
      <p:cxnSp>
        <p:nvCxnSpPr>
          <p:cNvPr id="31" name="Straight Connector 30">
            <a:extLst>
              <a:ext uri="{FF2B5EF4-FFF2-40B4-BE49-F238E27FC236}">
                <a16:creationId xmlns:a16="http://schemas.microsoft.com/office/drawing/2014/main" xmlns="" id="{FE7DD6B7-E7B9-4D0A-A0D2-1633B1C5E3FA}"/>
              </a:ext>
            </a:extLst>
          </p:cNvPr>
          <p:cNvCxnSpPr/>
          <p:nvPr userDrawn="1"/>
        </p:nvCxnSpPr>
        <p:spPr>
          <a:xfrm>
            <a:off x="8306792" y="2069532"/>
            <a:ext cx="0" cy="56611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2" name="Picture 31">
            <a:extLst>
              <a:ext uri="{FF2B5EF4-FFF2-40B4-BE49-F238E27FC236}">
                <a16:creationId xmlns:a16="http://schemas.microsoft.com/office/drawing/2014/main" xmlns="" id="{597D01BF-C601-4CD4-973E-19D80E96DAD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54854" y="5529543"/>
            <a:ext cx="828872" cy="527464"/>
          </a:xfrm>
          <a:prstGeom prst="rect">
            <a:avLst/>
          </a:prstGeom>
        </p:spPr>
      </p:pic>
    </p:spTree>
    <p:extLst>
      <p:ext uri="{BB962C8B-B14F-4D97-AF65-F5344CB8AC3E}">
        <p14:creationId xmlns:p14="http://schemas.microsoft.com/office/powerpoint/2010/main" val="1293223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03">
    <p:spTree>
      <p:nvGrpSpPr>
        <p:cNvPr id="1" name=""/>
        <p:cNvGrpSpPr/>
        <p:nvPr/>
      </p:nvGrpSpPr>
      <p:grpSpPr>
        <a:xfrm>
          <a:off x="0" y="0"/>
          <a:ext cx="0" cy="0"/>
          <a:chOff x="0" y="0"/>
          <a:chExt cx="0" cy="0"/>
        </a:xfrm>
      </p:grpSpPr>
      <p:sp>
        <p:nvSpPr>
          <p:cNvPr id="8" name="Picture Placeholder 23">
            <a:extLst>
              <a:ext uri="{FF2B5EF4-FFF2-40B4-BE49-F238E27FC236}">
                <a16:creationId xmlns:a16="http://schemas.microsoft.com/office/drawing/2014/main" xmlns="" id="{4C257B87-8856-4B33-96B3-185F19FF8490}"/>
              </a:ext>
            </a:extLst>
          </p:cNvPr>
          <p:cNvSpPr>
            <a:spLocks noGrp="1"/>
          </p:cNvSpPr>
          <p:nvPr>
            <p:ph type="pic" sz="quarter" idx="13"/>
          </p:nvPr>
        </p:nvSpPr>
        <p:spPr>
          <a:xfrm>
            <a:off x="0" y="0"/>
            <a:ext cx="4251960" cy="6789600"/>
          </a:xfrm>
          <a:prstGeom prst="rect">
            <a:avLst/>
          </a:prstGeom>
          <a:solidFill>
            <a:schemeClr val="bg1">
              <a:lumMod val="95000"/>
            </a:schemeClr>
          </a:solidFill>
        </p:spPr>
        <p:txBody>
          <a:bodyPr anchor="ctr">
            <a:noAutofit/>
          </a:bodyPr>
          <a:lstStyle>
            <a:lvl1pPr marL="0" indent="0" algn="ctr">
              <a:buNone/>
              <a:defRPr/>
            </a:lvl1pPr>
          </a:lstStyle>
          <a:p>
            <a:r>
              <a:rPr lang="en-US" smtClean="0"/>
              <a:t>Click icon to add picture</a:t>
            </a:r>
            <a:endParaRPr lang="en-US"/>
          </a:p>
        </p:txBody>
      </p:sp>
      <p:sp>
        <p:nvSpPr>
          <p:cNvPr id="11" name="Freeform 5">
            <a:extLst>
              <a:ext uri="{FF2B5EF4-FFF2-40B4-BE49-F238E27FC236}">
                <a16:creationId xmlns:a16="http://schemas.microsoft.com/office/drawing/2014/main" xmlns="" id="{93F52EBC-A8F9-4DFA-958E-775D4456AE78}"/>
              </a:ext>
            </a:extLst>
          </p:cNvPr>
          <p:cNvSpPr>
            <a:spLocks noEditPoints="1"/>
          </p:cNvSpPr>
          <p:nvPr userDrawn="1"/>
        </p:nvSpPr>
        <p:spPr bwMode="auto">
          <a:xfrm>
            <a:off x="10838656" y="6284912"/>
            <a:ext cx="1030288" cy="242888"/>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rgbClr val="007A68"/>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itle 1">
            <a:extLst>
              <a:ext uri="{FF2B5EF4-FFF2-40B4-BE49-F238E27FC236}">
                <a16:creationId xmlns:a16="http://schemas.microsoft.com/office/drawing/2014/main" xmlns="" id="{AFA0189C-11E9-433B-9A19-16FFF79012D0}"/>
              </a:ext>
            </a:extLst>
          </p:cNvPr>
          <p:cNvSpPr>
            <a:spLocks noGrp="1"/>
          </p:cNvSpPr>
          <p:nvPr>
            <p:ph type="ctrTitle" hasCustomPrompt="1"/>
          </p:nvPr>
        </p:nvSpPr>
        <p:spPr>
          <a:xfrm>
            <a:off x="5151120" y="2007072"/>
            <a:ext cx="6210618" cy="1421928"/>
          </a:xfrm>
        </p:spPr>
        <p:txBody>
          <a:bodyPr wrap="square" anchor="t" anchorCtr="0">
            <a:spAutoFit/>
          </a:bodyPr>
          <a:lstStyle>
            <a:lvl1pPr algn="l">
              <a:lnSpc>
                <a:spcPct val="80000"/>
              </a:lnSpc>
              <a:defRPr sz="5400" b="1" spc="-150">
                <a:solidFill>
                  <a:srgbClr val="007A68"/>
                </a:solidFill>
              </a:defRPr>
            </a:lvl1pPr>
          </a:lstStyle>
          <a:p>
            <a:r>
              <a:rPr lang="en-US" dirty="0"/>
              <a:t>Click to edit</a:t>
            </a:r>
            <a:br>
              <a:rPr lang="en-US" dirty="0"/>
            </a:br>
            <a:r>
              <a:rPr lang="en-US" dirty="0"/>
              <a:t>Master title style</a:t>
            </a:r>
          </a:p>
        </p:txBody>
      </p:sp>
      <p:sp>
        <p:nvSpPr>
          <p:cNvPr id="15" name="Subtitle 2">
            <a:extLst>
              <a:ext uri="{FF2B5EF4-FFF2-40B4-BE49-F238E27FC236}">
                <a16:creationId xmlns:a16="http://schemas.microsoft.com/office/drawing/2014/main" xmlns="" id="{3AE07C85-0D90-48CB-9B89-A7B5AF27C617}"/>
              </a:ext>
            </a:extLst>
          </p:cNvPr>
          <p:cNvSpPr>
            <a:spLocks noGrp="1"/>
          </p:cNvSpPr>
          <p:nvPr>
            <p:ph type="subTitle" idx="1"/>
          </p:nvPr>
        </p:nvSpPr>
        <p:spPr>
          <a:xfrm>
            <a:off x="5151120" y="3563783"/>
            <a:ext cx="6210618" cy="341632"/>
          </a:xfrm>
          <a:prstGeom prst="rect">
            <a:avLst/>
          </a:prstGeom>
        </p:spPr>
        <p:txBody>
          <a:bodyPr anchor="t" anchorCtr="0"/>
          <a:lstStyle>
            <a:lvl1pPr marL="0" indent="0" algn="l">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4017653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01">
    <p:spTree>
      <p:nvGrpSpPr>
        <p:cNvPr id="1" name=""/>
        <p:cNvGrpSpPr/>
        <p:nvPr/>
      </p:nvGrpSpPr>
      <p:grpSpPr>
        <a:xfrm>
          <a:off x="0" y="0"/>
          <a:ext cx="0" cy="0"/>
          <a:chOff x="0" y="0"/>
          <a:chExt cx="0" cy="0"/>
        </a:xfrm>
      </p:grpSpPr>
      <p:sp>
        <p:nvSpPr>
          <p:cNvPr id="16" name="Slide Number Placeholder 5">
            <a:extLst>
              <a:ext uri="{FF2B5EF4-FFF2-40B4-BE49-F238E27FC236}">
                <a16:creationId xmlns:a16="http://schemas.microsoft.com/office/drawing/2014/main" xmlns="" id="{033BB7B7-5285-49B1-9B84-774F5C44326C}"/>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bg1"/>
                </a:solidFill>
              </a:defRPr>
            </a:lvl1pPr>
          </a:lstStyle>
          <a:p>
            <a:fld id="{FCC0A8DD-795A-4698-9080-8DA251D23CCA}" type="slidenum">
              <a:rPr lang="en-US" smtClean="0"/>
              <a:pPr/>
              <a:t>‹#›</a:t>
            </a:fld>
            <a:endParaRPr lang="en-US"/>
          </a:p>
        </p:txBody>
      </p:sp>
      <p:sp>
        <p:nvSpPr>
          <p:cNvPr id="18" name="Title 1">
            <a:extLst>
              <a:ext uri="{FF2B5EF4-FFF2-40B4-BE49-F238E27FC236}">
                <a16:creationId xmlns:a16="http://schemas.microsoft.com/office/drawing/2014/main" xmlns="" id="{2B42D7B7-537B-4E99-95C6-51A7CD20D04F}"/>
              </a:ext>
            </a:extLst>
          </p:cNvPr>
          <p:cNvSpPr>
            <a:spLocks noGrp="1"/>
          </p:cNvSpPr>
          <p:nvPr>
            <p:ph type="ctrTitle" hasCustomPrompt="1"/>
          </p:nvPr>
        </p:nvSpPr>
        <p:spPr>
          <a:xfrm>
            <a:off x="851564" y="2015943"/>
            <a:ext cx="10510174" cy="1421928"/>
          </a:xfrm>
        </p:spPr>
        <p:txBody>
          <a:bodyPr wrap="square" anchor="b" anchorCtr="0">
            <a:spAutoFit/>
          </a:bodyPr>
          <a:lstStyle>
            <a:lvl1pPr algn="l">
              <a:lnSpc>
                <a:spcPct val="80000"/>
              </a:lnSpc>
              <a:defRPr sz="5400" b="1" spc="-150">
                <a:solidFill>
                  <a:schemeClr val="bg2"/>
                </a:solidFill>
              </a:defRPr>
            </a:lvl1pPr>
          </a:lstStyle>
          <a:p>
            <a:r>
              <a:rPr lang="en-US" dirty="0"/>
              <a:t>Click to edit</a:t>
            </a:r>
            <a:br>
              <a:rPr lang="en-US" dirty="0"/>
            </a:br>
            <a:r>
              <a:rPr lang="en-US" dirty="0"/>
              <a:t>Master title style</a:t>
            </a:r>
          </a:p>
        </p:txBody>
      </p:sp>
      <p:sp>
        <p:nvSpPr>
          <p:cNvPr id="19" name="Subtitle 2">
            <a:extLst>
              <a:ext uri="{FF2B5EF4-FFF2-40B4-BE49-F238E27FC236}">
                <a16:creationId xmlns:a16="http://schemas.microsoft.com/office/drawing/2014/main" xmlns="" id="{86CD9F73-2DF8-4773-A8FB-23216040A93F}"/>
              </a:ext>
            </a:extLst>
          </p:cNvPr>
          <p:cNvSpPr>
            <a:spLocks noGrp="1"/>
          </p:cNvSpPr>
          <p:nvPr>
            <p:ph type="subTitle" idx="1" hasCustomPrompt="1"/>
          </p:nvPr>
        </p:nvSpPr>
        <p:spPr>
          <a:xfrm>
            <a:off x="851564" y="3572654"/>
            <a:ext cx="10510174" cy="341632"/>
          </a:xfrm>
          <a:prstGeom prst="rect">
            <a:avLst/>
          </a:prstGeom>
        </p:spPr>
        <p:txBody>
          <a:bodyPr anchor="t" anchorCtr="0"/>
          <a:lstStyle>
            <a:lvl1pPr marL="0" indent="0" algn="l">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
        <p:nvSpPr>
          <p:cNvPr id="8" name="Rectangle 7"/>
          <p:cNvSpPr/>
          <p:nvPr userDrawn="1"/>
        </p:nvSpPr>
        <p:spPr>
          <a:xfrm>
            <a:off x="0" y="6791417"/>
            <a:ext cx="12192000" cy="6658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308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02">
    <p:spTree>
      <p:nvGrpSpPr>
        <p:cNvPr id="1" name=""/>
        <p:cNvGrpSpPr/>
        <p:nvPr/>
      </p:nvGrpSpPr>
      <p:grpSpPr>
        <a:xfrm>
          <a:off x="0" y="0"/>
          <a:ext cx="0" cy="0"/>
          <a:chOff x="0" y="0"/>
          <a:chExt cx="0" cy="0"/>
        </a:xfrm>
      </p:grpSpPr>
      <p:sp>
        <p:nvSpPr>
          <p:cNvPr id="8" name="Picture Placeholder 23">
            <a:extLst>
              <a:ext uri="{FF2B5EF4-FFF2-40B4-BE49-F238E27FC236}">
                <a16:creationId xmlns:a16="http://schemas.microsoft.com/office/drawing/2014/main" xmlns="" id="{DEAE007B-8BE4-4CFD-97A5-AB8540707B16}"/>
              </a:ext>
            </a:extLst>
          </p:cNvPr>
          <p:cNvSpPr>
            <a:spLocks noGrp="1"/>
          </p:cNvSpPr>
          <p:nvPr>
            <p:ph type="pic" sz="quarter" idx="14"/>
          </p:nvPr>
        </p:nvSpPr>
        <p:spPr>
          <a:xfrm>
            <a:off x="0" y="0"/>
            <a:ext cx="12192000" cy="6796800"/>
          </a:xfrm>
          <a:prstGeom prst="rect">
            <a:avLst/>
          </a:prstGeom>
          <a:solidFill>
            <a:schemeClr val="bg1">
              <a:lumMod val="95000"/>
            </a:schemeClr>
          </a:solidFill>
        </p:spPr>
        <p:txBody>
          <a:bodyPr anchor="ctr">
            <a:noAutofit/>
          </a:bodyPr>
          <a:lstStyle>
            <a:lvl1pPr marL="0" indent="0" algn="ctr">
              <a:buNone/>
              <a:defRPr/>
            </a:lvl1pPr>
          </a:lstStyle>
          <a:p>
            <a:r>
              <a:rPr lang="en-US" smtClean="0"/>
              <a:t>Click icon to add picture</a:t>
            </a:r>
            <a:endParaRPr lang="en-US"/>
          </a:p>
        </p:txBody>
      </p:sp>
      <p:sp>
        <p:nvSpPr>
          <p:cNvPr id="16" name="Slide Number Placeholder 5">
            <a:extLst>
              <a:ext uri="{FF2B5EF4-FFF2-40B4-BE49-F238E27FC236}">
                <a16:creationId xmlns:a16="http://schemas.microsoft.com/office/drawing/2014/main" xmlns="" id="{033BB7B7-5285-49B1-9B84-774F5C44326C}"/>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bg1"/>
                </a:solidFill>
              </a:defRPr>
            </a:lvl1pPr>
          </a:lstStyle>
          <a:p>
            <a:fld id="{FCC0A8DD-795A-4698-9080-8DA251D23CCA}" type="slidenum">
              <a:rPr lang="en-US" smtClean="0"/>
              <a:pPr/>
              <a:t>‹#›</a:t>
            </a:fld>
            <a:endParaRPr lang="en-US"/>
          </a:p>
        </p:txBody>
      </p:sp>
      <p:sp>
        <p:nvSpPr>
          <p:cNvPr id="17" name="Freeform 5">
            <a:extLst>
              <a:ext uri="{FF2B5EF4-FFF2-40B4-BE49-F238E27FC236}">
                <a16:creationId xmlns:a16="http://schemas.microsoft.com/office/drawing/2014/main" xmlns="" id="{0BF27898-6ECE-4142-BE2F-6BEB6EDDCC30}"/>
              </a:ext>
            </a:extLst>
          </p:cNvPr>
          <p:cNvSpPr>
            <a:spLocks noEditPoints="1"/>
          </p:cNvSpPr>
          <p:nvPr userDrawn="1"/>
        </p:nvSpPr>
        <p:spPr bwMode="auto">
          <a:xfrm>
            <a:off x="10838656" y="6284912"/>
            <a:ext cx="1030288" cy="242888"/>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Title 1">
            <a:extLst>
              <a:ext uri="{FF2B5EF4-FFF2-40B4-BE49-F238E27FC236}">
                <a16:creationId xmlns:a16="http://schemas.microsoft.com/office/drawing/2014/main" xmlns="" id="{2B42D7B7-537B-4E99-95C6-51A7CD20D04F}"/>
              </a:ext>
            </a:extLst>
          </p:cNvPr>
          <p:cNvSpPr>
            <a:spLocks noGrp="1"/>
          </p:cNvSpPr>
          <p:nvPr>
            <p:ph type="ctrTitle" hasCustomPrompt="1"/>
          </p:nvPr>
        </p:nvSpPr>
        <p:spPr>
          <a:xfrm>
            <a:off x="839788" y="673200"/>
            <a:ext cx="3424483" cy="2751522"/>
          </a:xfrm>
        </p:spPr>
        <p:txBody>
          <a:bodyPr wrap="square" anchor="b" anchorCtr="0">
            <a:spAutoFit/>
          </a:bodyPr>
          <a:lstStyle>
            <a:lvl1pPr algn="l">
              <a:lnSpc>
                <a:spcPct val="80000"/>
              </a:lnSpc>
              <a:defRPr sz="5400" b="1" spc="-150">
                <a:solidFill>
                  <a:schemeClr val="bg1"/>
                </a:solidFill>
              </a:defRPr>
            </a:lvl1pPr>
          </a:lstStyle>
          <a:p>
            <a:r>
              <a:rPr lang="en-US" dirty="0"/>
              <a:t>Click to edit</a:t>
            </a:r>
            <a:br>
              <a:rPr lang="en-US" dirty="0"/>
            </a:br>
            <a:r>
              <a:rPr lang="en-US" dirty="0"/>
              <a:t>Master title style</a:t>
            </a:r>
          </a:p>
        </p:txBody>
      </p:sp>
      <p:sp>
        <p:nvSpPr>
          <p:cNvPr id="19" name="Subtitle 2">
            <a:extLst>
              <a:ext uri="{FF2B5EF4-FFF2-40B4-BE49-F238E27FC236}">
                <a16:creationId xmlns:a16="http://schemas.microsoft.com/office/drawing/2014/main" xmlns="" id="{86CD9F73-2DF8-4773-A8FB-23216040A93F}"/>
              </a:ext>
            </a:extLst>
          </p:cNvPr>
          <p:cNvSpPr>
            <a:spLocks noGrp="1"/>
          </p:cNvSpPr>
          <p:nvPr>
            <p:ph type="subTitle" idx="1" hasCustomPrompt="1"/>
          </p:nvPr>
        </p:nvSpPr>
        <p:spPr>
          <a:xfrm>
            <a:off x="839788" y="3578400"/>
            <a:ext cx="3424483" cy="341632"/>
          </a:xfrm>
          <a:prstGeom prst="rect">
            <a:avLst/>
          </a:prstGeom>
        </p:spPr>
        <p:txBody>
          <a:bodyPr anchor="t" anchorCtr="0"/>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2939812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58" name="Picture Placeholder 15">
            <a:extLst>
              <a:ext uri="{FF2B5EF4-FFF2-40B4-BE49-F238E27FC236}">
                <a16:creationId xmlns:a16="http://schemas.microsoft.com/office/drawing/2014/main" xmlns="" id="{75A51F1C-288D-4B53-8672-D5DD5695B867}"/>
              </a:ext>
            </a:extLst>
          </p:cNvPr>
          <p:cNvSpPr>
            <a:spLocks noGrp="1"/>
          </p:cNvSpPr>
          <p:nvPr>
            <p:ph type="pic" sz="quarter" idx="16"/>
          </p:nvPr>
        </p:nvSpPr>
        <p:spPr>
          <a:xfrm>
            <a:off x="0" y="1"/>
            <a:ext cx="12192000" cy="3052118"/>
          </a:xfrm>
          <a:custGeom>
            <a:avLst/>
            <a:gdLst>
              <a:gd name="connsiteX0" fmla="*/ 0 w 12192000"/>
              <a:gd name="connsiteY0" fmla="*/ 0 h 3052118"/>
              <a:gd name="connsiteX1" fmla="*/ 12192000 w 12192000"/>
              <a:gd name="connsiteY1" fmla="*/ 0 h 3052118"/>
              <a:gd name="connsiteX2" fmla="*/ 12192000 w 12192000"/>
              <a:gd name="connsiteY2" fmla="*/ 3052118 h 3052118"/>
              <a:gd name="connsiteX3" fmla="*/ 0 w 12192000"/>
              <a:gd name="connsiteY3" fmla="*/ 3052118 h 3052118"/>
              <a:gd name="connsiteX4" fmla="*/ 0 w 12192000"/>
              <a:gd name="connsiteY4" fmla="*/ 0 h 3052118"/>
              <a:gd name="connsiteX0" fmla="*/ 0 w 12192000"/>
              <a:gd name="connsiteY0" fmla="*/ 0 h 3052118"/>
              <a:gd name="connsiteX1" fmla="*/ 12192000 w 12192000"/>
              <a:gd name="connsiteY1" fmla="*/ 0 h 3052118"/>
              <a:gd name="connsiteX2" fmla="*/ 12183762 w 12192000"/>
              <a:gd name="connsiteY2" fmla="*/ 2619631 h 3052118"/>
              <a:gd name="connsiteX3" fmla="*/ 12192000 w 12192000"/>
              <a:gd name="connsiteY3" fmla="*/ 3052118 h 3052118"/>
              <a:gd name="connsiteX4" fmla="*/ 0 w 12192000"/>
              <a:gd name="connsiteY4" fmla="*/ 3052118 h 3052118"/>
              <a:gd name="connsiteX5" fmla="*/ 0 w 12192000"/>
              <a:gd name="connsiteY5" fmla="*/ 0 h 3052118"/>
              <a:gd name="connsiteX0" fmla="*/ 0 w 12192000"/>
              <a:gd name="connsiteY0" fmla="*/ 0 h 3052118"/>
              <a:gd name="connsiteX1" fmla="*/ 12192000 w 12192000"/>
              <a:gd name="connsiteY1" fmla="*/ 0 h 3052118"/>
              <a:gd name="connsiteX2" fmla="*/ 12183762 w 12192000"/>
              <a:gd name="connsiteY2" fmla="*/ 2619631 h 3052118"/>
              <a:gd name="connsiteX3" fmla="*/ 12192000 w 12192000"/>
              <a:gd name="connsiteY3" fmla="*/ 3052118 h 3052118"/>
              <a:gd name="connsiteX4" fmla="*/ 10008973 w 12192000"/>
              <a:gd name="connsiteY4" fmla="*/ 3039761 h 3052118"/>
              <a:gd name="connsiteX5" fmla="*/ 0 w 12192000"/>
              <a:gd name="connsiteY5" fmla="*/ 3052118 h 3052118"/>
              <a:gd name="connsiteX6" fmla="*/ 0 w 12192000"/>
              <a:gd name="connsiteY6" fmla="*/ 0 h 3052118"/>
              <a:gd name="connsiteX0" fmla="*/ 0 w 12192000"/>
              <a:gd name="connsiteY0" fmla="*/ 0 h 3052118"/>
              <a:gd name="connsiteX1" fmla="*/ 12192000 w 12192000"/>
              <a:gd name="connsiteY1" fmla="*/ 0 h 3052118"/>
              <a:gd name="connsiteX2" fmla="*/ 12192000 w 12192000"/>
              <a:gd name="connsiteY2" fmla="*/ 3052118 h 3052118"/>
              <a:gd name="connsiteX3" fmla="*/ 10008973 w 12192000"/>
              <a:gd name="connsiteY3" fmla="*/ 3039761 h 3052118"/>
              <a:gd name="connsiteX4" fmla="*/ 0 w 12192000"/>
              <a:gd name="connsiteY4" fmla="*/ 3052118 h 3052118"/>
              <a:gd name="connsiteX5" fmla="*/ 0 w 12192000"/>
              <a:gd name="connsiteY5" fmla="*/ 0 h 3052118"/>
              <a:gd name="connsiteX0" fmla="*/ 0 w 12192000"/>
              <a:gd name="connsiteY0" fmla="*/ 0 h 3052118"/>
              <a:gd name="connsiteX1" fmla="*/ 12192000 w 12192000"/>
              <a:gd name="connsiteY1" fmla="*/ 0 h 3052118"/>
              <a:gd name="connsiteX2" fmla="*/ 12192000 w 12192000"/>
              <a:gd name="connsiteY2" fmla="*/ 3052118 h 3052118"/>
              <a:gd name="connsiteX3" fmla="*/ 0 w 12192000"/>
              <a:gd name="connsiteY3" fmla="*/ 3052118 h 3052118"/>
              <a:gd name="connsiteX4" fmla="*/ 0 w 12192000"/>
              <a:gd name="connsiteY4" fmla="*/ 0 h 30521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3052118">
                <a:moveTo>
                  <a:pt x="0" y="0"/>
                </a:moveTo>
                <a:lnTo>
                  <a:pt x="12192000" y="0"/>
                </a:lnTo>
                <a:lnTo>
                  <a:pt x="12192000" y="3052118"/>
                </a:lnTo>
                <a:lnTo>
                  <a:pt x="0" y="3052118"/>
                </a:lnTo>
                <a:lnTo>
                  <a:pt x="0" y="0"/>
                </a:lnTo>
                <a:close/>
              </a:path>
            </a:pathLst>
          </a:custGeom>
          <a:solidFill>
            <a:schemeClr val="bg1">
              <a:lumMod val="95000"/>
            </a:schemeClr>
          </a:solidFill>
        </p:spPr>
        <p:txBody>
          <a:bodyPr/>
          <a:lstStyle>
            <a:lvl1pPr marL="0" indent="0">
              <a:buNone/>
              <a:defRPr/>
            </a:lvl1pPr>
          </a:lstStyle>
          <a:p>
            <a:r>
              <a:rPr lang="en-US" smtClean="0"/>
              <a:t>Click icon to add picture</a:t>
            </a:r>
            <a:endParaRPr lang="pt-BR" dirty="0"/>
          </a:p>
        </p:txBody>
      </p:sp>
      <p:sp>
        <p:nvSpPr>
          <p:cNvPr id="59" name="Title Placeholder 1">
            <a:extLst>
              <a:ext uri="{FF2B5EF4-FFF2-40B4-BE49-F238E27FC236}">
                <a16:creationId xmlns:a16="http://schemas.microsoft.com/office/drawing/2014/main" xmlns="" id="{28525FFC-D5E1-42EC-9216-14679BD19762}"/>
              </a:ext>
            </a:extLst>
          </p:cNvPr>
          <p:cNvSpPr>
            <a:spLocks noGrp="1"/>
          </p:cNvSpPr>
          <p:nvPr>
            <p:ph type="title"/>
          </p:nvPr>
        </p:nvSpPr>
        <p:spPr>
          <a:xfrm>
            <a:off x="838200" y="3341123"/>
            <a:ext cx="10515600" cy="480131"/>
          </a:xfrm>
          <a:prstGeom prst="rect">
            <a:avLst/>
          </a:prstGeom>
        </p:spPr>
        <p:txBody>
          <a:bodyPr vert="horz" lIns="91440" tIns="45720" rIns="91440" bIns="45720" rtlCol="0" anchor="t" anchorCtr="0">
            <a:spAutoFit/>
          </a:bodyPr>
          <a:lstStyle/>
          <a:p>
            <a:r>
              <a:rPr lang="en-US" smtClean="0"/>
              <a:t>Click to edit Master title style</a:t>
            </a:r>
            <a:endParaRPr lang="en-US" dirty="0"/>
          </a:p>
        </p:txBody>
      </p:sp>
      <p:sp>
        <p:nvSpPr>
          <p:cNvPr id="60" name="Text Placeholder 36">
            <a:extLst>
              <a:ext uri="{FF2B5EF4-FFF2-40B4-BE49-F238E27FC236}">
                <a16:creationId xmlns:a16="http://schemas.microsoft.com/office/drawing/2014/main" xmlns="" id="{88657D13-7A78-4376-9A5C-9A8EDF8C71B9}"/>
              </a:ext>
            </a:extLst>
          </p:cNvPr>
          <p:cNvSpPr>
            <a:spLocks noGrp="1"/>
          </p:cNvSpPr>
          <p:nvPr>
            <p:ph type="body" idx="1"/>
          </p:nvPr>
        </p:nvSpPr>
        <p:spPr>
          <a:xfrm>
            <a:off x="854720" y="4225723"/>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61" name="Text Placeholder 37">
            <a:extLst>
              <a:ext uri="{FF2B5EF4-FFF2-40B4-BE49-F238E27FC236}">
                <a16:creationId xmlns:a16="http://schemas.microsoft.com/office/drawing/2014/main" xmlns="" id="{9E43B616-6FD4-46AE-B0C9-B1FD89C02403}"/>
              </a:ext>
            </a:extLst>
          </p:cNvPr>
          <p:cNvSpPr>
            <a:spLocks noGrp="1"/>
          </p:cNvSpPr>
          <p:nvPr>
            <p:ph type="body" idx="13" hasCustomPrompt="1"/>
          </p:nvPr>
        </p:nvSpPr>
        <p:spPr>
          <a:xfrm>
            <a:off x="4906652" y="4211873"/>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62" name="Text Placeholder 38">
            <a:extLst>
              <a:ext uri="{FF2B5EF4-FFF2-40B4-BE49-F238E27FC236}">
                <a16:creationId xmlns:a16="http://schemas.microsoft.com/office/drawing/2014/main" xmlns="" id="{FC0B972A-D96B-43E9-911D-FDA45F936297}"/>
              </a:ext>
            </a:extLst>
          </p:cNvPr>
          <p:cNvSpPr>
            <a:spLocks noGrp="1"/>
          </p:cNvSpPr>
          <p:nvPr>
            <p:ph type="body" idx="14"/>
          </p:nvPr>
        </p:nvSpPr>
        <p:spPr>
          <a:xfrm>
            <a:off x="854720" y="4795141"/>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63" name="Text Placeholder 39">
            <a:extLst>
              <a:ext uri="{FF2B5EF4-FFF2-40B4-BE49-F238E27FC236}">
                <a16:creationId xmlns:a16="http://schemas.microsoft.com/office/drawing/2014/main" xmlns="" id="{937B89BC-CFC6-4C3C-8826-5802E9D78CEA}"/>
              </a:ext>
            </a:extLst>
          </p:cNvPr>
          <p:cNvSpPr>
            <a:spLocks noGrp="1"/>
          </p:cNvSpPr>
          <p:nvPr>
            <p:ph type="body" idx="15" hasCustomPrompt="1"/>
          </p:nvPr>
        </p:nvSpPr>
        <p:spPr>
          <a:xfrm>
            <a:off x="4906652" y="4781291"/>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64" name="Text Placeholder 40">
            <a:extLst>
              <a:ext uri="{FF2B5EF4-FFF2-40B4-BE49-F238E27FC236}">
                <a16:creationId xmlns:a16="http://schemas.microsoft.com/office/drawing/2014/main" xmlns="" id="{2EE77978-7902-4746-ADC9-4251DCD314C6}"/>
              </a:ext>
            </a:extLst>
          </p:cNvPr>
          <p:cNvSpPr>
            <a:spLocks noGrp="1"/>
          </p:cNvSpPr>
          <p:nvPr>
            <p:ph type="body" idx="39"/>
          </p:nvPr>
        </p:nvSpPr>
        <p:spPr>
          <a:xfrm>
            <a:off x="854720" y="5371393"/>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65" name="Text Placeholder 41">
            <a:extLst>
              <a:ext uri="{FF2B5EF4-FFF2-40B4-BE49-F238E27FC236}">
                <a16:creationId xmlns:a16="http://schemas.microsoft.com/office/drawing/2014/main" xmlns="" id="{A8D73D90-929B-46FE-9ACA-F27DFC5C01F2}"/>
              </a:ext>
            </a:extLst>
          </p:cNvPr>
          <p:cNvSpPr>
            <a:spLocks noGrp="1"/>
          </p:cNvSpPr>
          <p:nvPr>
            <p:ph type="body" idx="17" hasCustomPrompt="1"/>
          </p:nvPr>
        </p:nvSpPr>
        <p:spPr>
          <a:xfrm>
            <a:off x="4906652" y="5357543"/>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66" name="Text Placeholder 42">
            <a:extLst>
              <a:ext uri="{FF2B5EF4-FFF2-40B4-BE49-F238E27FC236}">
                <a16:creationId xmlns:a16="http://schemas.microsoft.com/office/drawing/2014/main" xmlns="" id="{E884B4D2-0579-40AE-97BF-04643059611A}"/>
              </a:ext>
            </a:extLst>
          </p:cNvPr>
          <p:cNvSpPr>
            <a:spLocks noGrp="1"/>
          </p:cNvSpPr>
          <p:nvPr>
            <p:ph type="body" idx="18"/>
          </p:nvPr>
        </p:nvSpPr>
        <p:spPr>
          <a:xfrm>
            <a:off x="6832600" y="4215597"/>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67" name="Text Placeholder 43">
            <a:extLst>
              <a:ext uri="{FF2B5EF4-FFF2-40B4-BE49-F238E27FC236}">
                <a16:creationId xmlns:a16="http://schemas.microsoft.com/office/drawing/2014/main" xmlns="" id="{9A2961ED-9295-46AB-9B2D-486652632AE8}"/>
              </a:ext>
            </a:extLst>
          </p:cNvPr>
          <p:cNvSpPr>
            <a:spLocks noGrp="1"/>
          </p:cNvSpPr>
          <p:nvPr>
            <p:ph type="body" idx="19" hasCustomPrompt="1"/>
          </p:nvPr>
        </p:nvSpPr>
        <p:spPr>
          <a:xfrm>
            <a:off x="10884532" y="4201747"/>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68" name="Text Placeholder 44">
            <a:extLst>
              <a:ext uri="{FF2B5EF4-FFF2-40B4-BE49-F238E27FC236}">
                <a16:creationId xmlns:a16="http://schemas.microsoft.com/office/drawing/2014/main" xmlns="" id="{52345F91-2282-468C-937A-B3A25D749462}"/>
              </a:ext>
            </a:extLst>
          </p:cNvPr>
          <p:cNvSpPr>
            <a:spLocks noGrp="1"/>
          </p:cNvSpPr>
          <p:nvPr>
            <p:ph type="body" idx="20"/>
          </p:nvPr>
        </p:nvSpPr>
        <p:spPr>
          <a:xfrm>
            <a:off x="6832600" y="4785015"/>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69" name="Text Placeholder 45">
            <a:extLst>
              <a:ext uri="{FF2B5EF4-FFF2-40B4-BE49-F238E27FC236}">
                <a16:creationId xmlns:a16="http://schemas.microsoft.com/office/drawing/2014/main" xmlns="" id="{582B3FFE-CB53-406A-9B35-EC148A16677C}"/>
              </a:ext>
            </a:extLst>
          </p:cNvPr>
          <p:cNvSpPr>
            <a:spLocks noGrp="1"/>
          </p:cNvSpPr>
          <p:nvPr>
            <p:ph type="body" idx="21" hasCustomPrompt="1"/>
          </p:nvPr>
        </p:nvSpPr>
        <p:spPr>
          <a:xfrm>
            <a:off x="10884532" y="4771165"/>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70" name="Text Placeholder 46">
            <a:extLst>
              <a:ext uri="{FF2B5EF4-FFF2-40B4-BE49-F238E27FC236}">
                <a16:creationId xmlns:a16="http://schemas.microsoft.com/office/drawing/2014/main" xmlns="" id="{9F328C2A-05FF-4DE0-AF51-39E40F19B59D}"/>
              </a:ext>
            </a:extLst>
          </p:cNvPr>
          <p:cNvSpPr>
            <a:spLocks noGrp="1"/>
          </p:cNvSpPr>
          <p:nvPr>
            <p:ph type="body" idx="22"/>
          </p:nvPr>
        </p:nvSpPr>
        <p:spPr>
          <a:xfrm>
            <a:off x="6832600" y="5354433"/>
            <a:ext cx="3943920" cy="313932"/>
          </a:xfrm>
        </p:spPr>
        <p:txBody>
          <a:bodyPr anchor="ctr"/>
          <a:lstStyle>
            <a:lvl1pPr marL="0" indent="0">
              <a:buNone/>
              <a:defRPr sz="1600">
                <a:latin typeface="+mn-lt"/>
              </a:defRPr>
            </a:lvl1pPr>
          </a:lstStyle>
          <a:p>
            <a:pPr lvl="0"/>
            <a:r>
              <a:rPr lang="en-US" smtClean="0"/>
              <a:t>Click to edit Master text styles</a:t>
            </a:r>
          </a:p>
        </p:txBody>
      </p:sp>
      <p:sp>
        <p:nvSpPr>
          <p:cNvPr id="71" name="Text Placeholder 47">
            <a:extLst>
              <a:ext uri="{FF2B5EF4-FFF2-40B4-BE49-F238E27FC236}">
                <a16:creationId xmlns:a16="http://schemas.microsoft.com/office/drawing/2014/main" xmlns="" id="{9E768718-58A1-4DF4-B5C9-54D5411BE0A3}"/>
              </a:ext>
            </a:extLst>
          </p:cNvPr>
          <p:cNvSpPr>
            <a:spLocks noGrp="1"/>
          </p:cNvSpPr>
          <p:nvPr>
            <p:ph type="body" idx="23" hasCustomPrompt="1"/>
          </p:nvPr>
        </p:nvSpPr>
        <p:spPr>
          <a:xfrm>
            <a:off x="10884532" y="5340583"/>
            <a:ext cx="469268" cy="341632"/>
          </a:xfrm>
        </p:spPr>
        <p:txBody>
          <a:bodyPr anchor="ctr"/>
          <a:lstStyle>
            <a:lvl1pPr marL="0" indent="0">
              <a:buNone/>
              <a:defRPr sz="1800" b="1">
                <a:solidFill>
                  <a:schemeClr val="bg2"/>
                </a:solidFill>
                <a:latin typeface="+mj-lt"/>
              </a:defRPr>
            </a:lvl1pPr>
          </a:lstStyle>
          <a:p>
            <a:r>
              <a:rPr lang="en-US" dirty="0"/>
              <a:t>00</a:t>
            </a:r>
          </a:p>
        </p:txBody>
      </p:sp>
      <p:sp>
        <p:nvSpPr>
          <p:cNvPr id="72" name="Slide Number Placeholder 5">
            <a:extLst>
              <a:ext uri="{FF2B5EF4-FFF2-40B4-BE49-F238E27FC236}">
                <a16:creationId xmlns:a16="http://schemas.microsoft.com/office/drawing/2014/main" xmlns="" id="{836B3C3D-1971-4AA4-97C9-8D8554417B9F}"/>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520026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a:extLst>
              <a:ext uri="{FF2B5EF4-FFF2-40B4-BE49-F238E27FC236}">
                <a16:creationId xmlns:a16="http://schemas.microsoft.com/office/drawing/2014/main" xmlns="" id="{EE6DFF8B-CA46-4FCD-9123-DEDB6013E218}"/>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64506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296396"/>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296396"/>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a:extLst>
              <a:ext uri="{FF2B5EF4-FFF2-40B4-BE49-F238E27FC236}">
                <a16:creationId xmlns:a16="http://schemas.microsoft.com/office/drawing/2014/main" xmlns="" id="{C40ADD19-F986-40C2-BD86-BB34E83E7DD4}"/>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04841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Slide Number Placeholder 5">
            <a:extLst>
              <a:ext uri="{FF2B5EF4-FFF2-40B4-BE49-F238E27FC236}">
                <a16:creationId xmlns:a16="http://schemas.microsoft.com/office/drawing/2014/main" xmlns="" id="{8C13F19E-911F-42F8-A129-EB8DE51709CE}"/>
              </a:ext>
            </a:extLst>
          </p:cNvPr>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Tree>
    <p:extLst>
      <p:ext uri="{BB962C8B-B14F-4D97-AF65-F5344CB8AC3E}">
        <p14:creationId xmlns:p14="http://schemas.microsoft.com/office/powerpoint/2010/main" val="3910824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32694"/>
            <a:ext cx="10515600" cy="535531"/>
          </a:xfrm>
          <a:prstGeom prst="rect">
            <a:avLst/>
          </a:prstGeom>
        </p:spPr>
        <p:txBody>
          <a:bodyPr vert="horz" lIns="91440" tIns="45720" rIns="91440" bIns="4572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296395"/>
          </a:xfrm>
          <a:prstGeom prst="rect">
            <a:avLst/>
          </a:prstGeom>
        </p:spPr>
        <p:txBody>
          <a:bodyPr vert="horz" wrap="square" lIns="91440" tIns="45720" rIns="91440" bIns="4572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38200" y="6386036"/>
            <a:ext cx="838200" cy="215444"/>
          </a:xfrm>
          <a:prstGeom prst="rect">
            <a:avLst/>
          </a:prstGeom>
        </p:spPr>
        <p:txBody>
          <a:bodyPr vert="horz" lIns="91440" tIns="45720" rIns="91440" bIns="45720" rtlCol="0" anchor="ctr">
            <a:spAutoFit/>
          </a:bodyPr>
          <a:lstStyle>
            <a:lvl1pPr algn="l">
              <a:defRPr sz="800">
                <a:solidFill>
                  <a:schemeClr val="tx1"/>
                </a:solidFill>
              </a:defRPr>
            </a:lvl1pPr>
          </a:lstStyle>
          <a:p>
            <a:fld id="{FCC0A8DD-795A-4698-9080-8DA251D23CCA}" type="slidenum">
              <a:rPr lang="en-US" smtClean="0"/>
              <a:pPr/>
              <a:t>‹#›</a:t>
            </a:fld>
            <a:endParaRPr lang="en-US"/>
          </a:p>
        </p:txBody>
      </p:sp>
      <p:sp>
        <p:nvSpPr>
          <p:cNvPr id="8" name="Freeform 5">
            <a:extLst>
              <a:ext uri="{FF2B5EF4-FFF2-40B4-BE49-F238E27FC236}">
                <a16:creationId xmlns:a16="http://schemas.microsoft.com/office/drawing/2014/main" xmlns="" id="{522636D7-713C-472D-8CFF-793AA33983F5}"/>
              </a:ext>
            </a:extLst>
          </p:cNvPr>
          <p:cNvSpPr>
            <a:spLocks noEditPoints="1"/>
          </p:cNvSpPr>
          <p:nvPr userDrawn="1"/>
        </p:nvSpPr>
        <p:spPr bwMode="auto">
          <a:xfrm>
            <a:off x="10838656" y="6284912"/>
            <a:ext cx="1030288" cy="242888"/>
          </a:xfrm>
          <a:custGeom>
            <a:avLst/>
            <a:gdLst>
              <a:gd name="T0" fmla="*/ 261 w 476"/>
              <a:gd name="T1" fmla="*/ 0 h 111"/>
              <a:gd name="T2" fmla="*/ 161 w 476"/>
              <a:gd name="T3" fmla="*/ 33 h 111"/>
              <a:gd name="T4" fmla="*/ 149 w 476"/>
              <a:gd name="T5" fmla="*/ 33 h 111"/>
              <a:gd name="T6" fmla="*/ 151 w 476"/>
              <a:gd name="T7" fmla="*/ 111 h 111"/>
              <a:gd name="T8" fmla="*/ 275 w 476"/>
              <a:gd name="T9" fmla="*/ 78 h 111"/>
              <a:gd name="T10" fmla="*/ 274 w 476"/>
              <a:gd name="T11" fmla="*/ 0 h 111"/>
              <a:gd name="T12" fmla="*/ 230 w 476"/>
              <a:gd name="T13" fmla="*/ 74 h 111"/>
              <a:gd name="T14" fmla="*/ 184 w 476"/>
              <a:gd name="T15" fmla="*/ 83 h 111"/>
              <a:gd name="T16" fmla="*/ 194 w 476"/>
              <a:gd name="T17" fmla="*/ 38 h 111"/>
              <a:gd name="T18" fmla="*/ 241 w 476"/>
              <a:gd name="T19" fmla="*/ 29 h 111"/>
              <a:gd name="T20" fmla="*/ 79 w 476"/>
              <a:gd name="T21" fmla="*/ 20 h 111"/>
              <a:gd name="T22" fmla="*/ 164 w 476"/>
              <a:gd name="T23" fmla="*/ 0 h 111"/>
              <a:gd name="T24" fmla="*/ 5 w 476"/>
              <a:gd name="T25" fmla="*/ 17 h 111"/>
              <a:gd name="T26" fmla="*/ 126 w 476"/>
              <a:gd name="T27" fmla="*/ 20 h 111"/>
              <a:gd name="T28" fmla="*/ 186 w 476"/>
              <a:gd name="T29" fmla="*/ 24 h 111"/>
              <a:gd name="T30" fmla="*/ 208 w 476"/>
              <a:gd name="T31" fmla="*/ 0 h 111"/>
              <a:gd name="T32" fmla="*/ 155 w 476"/>
              <a:gd name="T33" fmla="*/ 24 h 111"/>
              <a:gd name="T34" fmla="*/ 2 w 476"/>
              <a:gd name="T35" fmla="*/ 24 h 111"/>
              <a:gd name="T36" fmla="*/ 75 w 476"/>
              <a:gd name="T37" fmla="*/ 29 h 111"/>
              <a:gd name="T38" fmla="*/ 65 w 476"/>
              <a:gd name="T39" fmla="*/ 111 h 111"/>
              <a:gd name="T40" fmla="*/ 122 w 476"/>
              <a:gd name="T41" fmla="*/ 29 h 111"/>
              <a:gd name="T42" fmla="*/ 186 w 476"/>
              <a:gd name="T43" fmla="*/ 24 h 111"/>
              <a:gd name="T44" fmla="*/ 430 w 476"/>
              <a:gd name="T45" fmla="*/ 79 h 111"/>
              <a:gd name="T46" fmla="*/ 418 w 476"/>
              <a:gd name="T47" fmla="*/ 0 h 111"/>
              <a:gd name="T48" fmla="*/ 379 w 476"/>
              <a:gd name="T49" fmla="*/ 89 h 111"/>
              <a:gd name="T50" fmla="*/ 463 w 476"/>
              <a:gd name="T51" fmla="*/ 111 h 111"/>
              <a:gd name="T52" fmla="*/ 433 w 476"/>
              <a:gd name="T53" fmla="*/ 83 h 111"/>
              <a:gd name="T54" fmla="*/ 365 w 476"/>
              <a:gd name="T55" fmla="*/ 0 h 111"/>
              <a:gd name="T56" fmla="*/ 306 w 476"/>
              <a:gd name="T57" fmla="*/ 29 h 111"/>
              <a:gd name="T58" fmla="*/ 296 w 476"/>
              <a:gd name="T59" fmla="*/ 111 h 111"/>
              <a:gd name="T60" fmla="*/ 376 w 476"/>
              <a:gd name="T61" fmla="*/ 83 h 111"/>
              <a:gd name="T62" fmla="*/ 331 w 476"/>
              <a:gd name="T63" fmla="*/ 7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6" h="111">
                <a:moveTo>
                  <a:pt x="274" y="0"/>
                </a:moveTo>
                <a:cubicBezTo>
                  <a:pt x="261" y="0"/>
                  <a:pt x="261" y="0"/>
                  <a:pt x="261" y="0"/>
                </a:cubicBezTo>
                <a:cubicBezTo>
                  <a:pt x="252" y="4"/>
                  <a:pt x="199" y="25"/>
                  <a:pt x="192" y="28"/>
                </a:cubicBezTo>
                <a:cubicBezTo>
                  <a:pt x="186" y="30"/>
                  <a:pt x="175" y="33"/>
                  <a:pt x="161" y="33"/>
                </a:cubicBezTo>
                <a:cubicBezTo>
                  <a:pt x="150" y="33"/>
                  <a:pt x="150" y="33"/>
                  <a:pt x="150" y="33"/>
                </a:cubicBezTo>
                <a:cubicBezTo>
                  <a:pt x="150" y="33"/>
                  <a:pt x="150" y="33"/>
                  <a:pt x="149" y="33"/>
                </a:cubicBezTo>
                <a:cubicBezTo>
                  <a:pt x="130" y="78"/>
                  <a:pt x="130" y="78"/>
                  <a:pt x="130" y="78"/>
                </a:cubicBezTo>
                <a:cubicBezTo>
                  <a:pt x="122" y="96"/>
                  <a:pt x="131" y="111"/>
                  <a:pt x="151" y="111"/>
                </a:cubicBezTo>
                <a:cubicBezTo>
                  <a:pt x="224" y="111"/>
                  <a:pt x="224" y="111"/>
                  <a:pt x="224" y="111"/>
                </a:cubicBezTo>
                <a:cubicBezTo>
                  <a:pt x="251" y="111"/>
                  <a:pt x="266" y="100"/>
                  <a:pt x="275" y="78"/>
                </a:cubicBezTo>
                <a:cubicBezTo>
                  <a:pt x="295" y="33"/>
                  <a:pt x="295" y="33"/>
                  <a:pt x="295" y="33"/>
                </a:cubicBezTo>
                <a:cubicBezTo>
                  <a:pt x="303" y="15"/>
                  <a:pt x="294" y="0"/>
                  <a:pt x="274" y="0"/>
                </a:cubicBezTo>
                <a:moveTo>
                  <a:pt x="247" y="38"/>
                </a:moveTo>
                <a:cubicBezTo>
                  <a:pt x="230" y="74"/>
                  <a:pt x="230" y="74"/>
                  <a:pt x="230" y="74"/>
                </a:cubicBezTo>
                <a:cubicBezTo>
                  <a:pt x="228" y="79"/>
                  <a:pt x="222" y="83"/>
                  <a:pt x="217" y="83"/>
                </a:cubicBezTo>
                <a:cubicBezTo>
                  <a:pt x="184" y="83"/>
                  <a:pt x="184" y="83"/>
                  <a:pt x="184" y="83"/>
                </a:cubicBezTo>
                <a:cubicBezTo>
                  <a:pt x="179" y="83"/>
                  <a:pt x="176" y="79"/>
                  <a:pt x="178" y="74"/>
                </a:cubicBezTo>
                <a:cubicBezTo>
                  <a:pt x="194" y="38"/>
                  <a:pt x="194" y="38"/>
                  <a:pt x="194" y="38"/>
                </a:cubicBezTo>
                <a:cubicBezTo>
                  <a:pt x="196" y="33"/>
                  <a:pt x="203" y="29"/>
                  <a:pt x="208" y="29"/>
                </a:cubicBezTo>
                <a:cubicBezTo>
                  <a:pt x="241" y="29"/>
                  <a:pt x="241" y="29"/>
                  <a:pt x="241" y="29"/>
                </a:cubicBezTo>
                <a:cubicBezTo>
                  <a:pt x="246" y="29"/>
                  <a:pt x="249" y="33"/>
                  <a:pt x="247" y="38"/>
                </a:cubicBezTo>
                <a:moveTo>
                  <a:pt x="79" y="20"/>
                </a:moveTo>
                <a:cubicBezTo>
                  <a:pt x="132" y="20"/>
                  <a:pt x="132" y="20"/>
                  <a:pt x="132" y="20"/>
                </a:cubicBezTo>
                <a:cubicBezTo>
                  <a:pt x="150" y="20"/>
                  <a:pt x="157" y="9"/>
                  <a:pt x="164" y="0"/>
                </a:cubicBezTo>
                <a:cubicBezTo>
                  <a:pt x="39" y="0"/>
                  <a:pt x="39" y="0"/>
                  <a:pt x="39" y="0"/>
                </a:cubicBezTo>
                <a:cubicBezTo>
                  <a:pt x="17" y="1"/>
                  <a:pt x="9" y="10"/>
                  <a:pt x="5" y="17"/>
                </a:cubicBezTo>
                <a:cubicBezTo>
                  <a:pt x="4" y="20"/>
                  <a:pt x="4" y="20"/>
                  <a:pt x="4" y="20"/>
                </a:cubicBezTo>
                <a:cubicBezTo>
                  <a:pt x="126" y="20"/>
                  <a:pt x="126" y="20"/>
                  <a:pt x="126" y="20"/>
                </a:cubicBezTo>
                <a:lnTo>
                  <a:pt x="79" y="20"/>
                </a:lnTo>
                <a:close/>
                <a:moveTo>
                  <a:pt x="186" y="24"/>
                </a:moveTo>
                <a:cubicBezTo>
                  <a:pt x="190" y="23"/>
                  <a:pt x="230" y="4"/>
                  <a:pt x="238" y="0"/>
                </a:cubicBezTo>
                <a:cubicBezTo>
                  <a:pt x="208" y="0"/>
                  <a:pt x="208" y="0"/>
                  <a:pt x="208" y="0"/>
                </a:cubicBezTo>
                <a:cubicBezTo>
                  <a:pt x="195" y="8"/>
                  <a:pt x="182" y="16"/>
                  <a:pt x="179" y="17"/>
                </a:cubicBezTo>
                <a:cubicBezTo>
                  <a:pt x="170" y="21"/>
                  <a:pt x="162" y="23"/>
                  <a:pt x="155" y="24"/>
                </a:cubicBezTo>
                <a:cubicBezTo>
                  <a:pt x="153" y="24"/>
                  <a:pt x="150" y="24"/>
                  <a:pt x="148" y="24"/>
                </a:cubicBezTo>
                <a:cubicBezTo>
                  <a:pt x="2" y="24"/>
                  <a:pt x="2" y="24"/>
                  <a:pt x="2" y="24"/>
                </a:cubicBezTo>
                <a:cubicBezTo>
                  <a:pt x="0" y="29"/>
                  <a:pt x="0" y="29"/>
                  <a:pt x="0" y="29"/>
                </a:cubicBezTo>
                <a:cubicBezTo>
                  <a:pt x="75" y="29"/>
                  <a:pt x="75" y="29"/>
                  <a:pt x="75" y="29"/>
                </a:cubicBezTo>
                <a:cubicBezTo>
                  <a:pt x="48" y="89"/>
                  <a:pt x="48" y="89"/>
                  <a:pt x="48" y="89"/>
                </a:cubicBezTo>
                <a:cubicBezTo>
                  <a:pt x="43" y="100"/>
                  <a:pt x="51" y="111"/>
                  <a:pt x="65" y="111"/>
                </a:cubicBezTo>
                <a:cubicBezTo>
                  <a:pt x="85" y="111"/>
                  <a:pt x="85" y="111"/>
                  <a:pt x="85" y="111"/>
                </a:cubicBezTo>
                <a:cubicBezTo>
                  <a:pt x="122" y="29"/>
                  <a:pt x="122" y="29"/>
                  <a:pt x="122" y="29"/>
                </a:cubicBezTo>
                <a:cubicBezTo>
                  <a:pt x="155" y="29"/>
                  <a:pt x="155" y="29"/>
                  <a:pt x="155" y="29"/>
                </a:cubicBezTo>
                <a:cubicBezTo>
                  <a:pt x="166" y="29"/>
                  <a:pt x="173" y="29"/>
                  <a:pt x="186" y="24"/>
                </a:cubicBezTo>
                <a:moveTo>
                  <a:pt x="433" y="83"/>
                </a:moveTo>
                <a:cubicBezTo>
                  <a:pt x="430" y="83"/>
                  <a:pt x="429" y="80"/>
                  <a:pt x="430" y="79"/>
                </a:cubicBezTo>
                <a:cubicBezTo>
                  <a:pt x="465" y="0"/>
                  <a:pt x="465" y="0"/>
                  <a:pt x="465" y="0"/>
                </a:cubicBezTo>
                <a:cubicBezTo>
                  <a:pt x="418" y="0"/>
                  <a:pt x="418" y="0"/>
                  <a:pt x="418" y="0"/>
                </a:cubicBezTo>
                <a:cubicBezTo>
                  <a:pt x="405" y="29"/>
                  <a:pt x="405" y="29"/>
                  <a:pt x="405" y="29"/>
                </a:cubicBezTo>
                <a:cubicBezTo>
                  <a:pt x="379" y="89"/>
                  <a:pt x="379" y="89"/>
                  <a:pt x="379" y="89"/>
                </a:cubicBezTo>
                <a:cubicBezTo>
                  <a:pt x="374" y="100"/>
                  <a:pt x="381" y="111"/>
                  <a:pt x="396" y="111"/>
                </a:cubicBezTo>
                <a:cubicBezTo>
                  <a:pt x="463" y="111"/>
                  <a:pt x="463" y="111"/>
                  <a:pt x="463" y="111"/>
                </a:cubicBezTo>
                <a:cubicBezTo>
                  <a:pt x="476" y="83"/>
                  <a:pt x="476" y="83"/>
                  <a:pt x="476" y="83"/>
                </a:cubicBezTo>
                <a:lnTo>
                  <a:pt x="433" y="83"/>
                </a:lnTo>
                <a:close/>
                <a:moveTo>
                  <a:pt x="331" y="79"/>
                </a:moveTo>
                <a:cubicBezTo>
                  <a:pt x="365" y="0"/>
                  <a:pt x="365" y="0"/>
                  <a:pt x="365" y="0"/>
                </a:cubicBezTo>
                <a:cubicBezTo>
                  <a:pt x="319" y="0"/>
                  <a:pt x="319" y="0"/>
                  <a:pt x="319" y="0"/>
                </a:cubicBezTo>
                <a:cubicBezTo>
                  <a:pt x="306" y="29"/>
                  <a:pt x="306" y="29"/>
                  <a:pt x="306" y="29"/>
                </a:cubicBezTo>
                <a:cubicBezTo>
                  <a:pt x="279" y="89"/>
                  <a:pt x="279" y="89"/>
                  <a:pt x="279" y="89"/>
                </a:cubicBezTo>
                <a:cubicBezTo>
                  <a:pt x="274" y="100"/>
                  <a:pt x="282" y="111"/>
                  <a:pt x="296" y="111"/>
                </a:cubicBezTo>
                <a:cubicBezTo>
                  <a:pt x="363" y="111"/>
                  <a:pt x="363" y="111"/>
                  <a:pt x="363" y="111"/>
                </a:cubicBezTo>
                <a:cubicBezTo>
                  <a:pt x="376" y="83"/>
                  <a:pt x="376" y="83"/>
                  <a:pt x="376" y="83"/>
                </a:cubicBezTo>
                <a:cubicBezTo>
                  <a:pt x="334" y="83"/>
                  <a:pt x="334" y="83"/>
                  <a:pt x="334" y="83"/>
                </a:cubicBezTo>
                <a:cubicBezTo>
                  <a:pt x="330" y="83"/>
                  <a:pt x="330" y="80"/>
                  <a:pt x="331" y="79"/>
                </a:cubicBezTo>
              </a:path>
            </a:pathLst>
          </a:custGeom>
          <a:solidFill>
            <a:srgbClr val="007A68"/>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0" y="6796454"/>
            <a:ext cx="12192000" cy="615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4607099"/>
      </p:ext>
    </p:extLst>
  </p:cSld>
  <p:clrMap bg1="lt1" tx1="dk1" bg2="lt2" tx2="dk2" accent1="accent1" accent2="accent2" accent3="accent3" accent4="accent4" accent5="accent5" accent6="accent6" hlink="hlink" folHlink="folHlink"/>
  <p:sldLayoutIdLst>
    <p:sldLayoutId id="2147483712" r:id="rId1"/>
    <p:sldLayoutId id="2147483711" r:id="rId2"/>
    <p:sldLayoutId id="2147483673" r:id="rId3"/>
    <p:sldLayoutId id="2147483675" r:id="rId4"/>
    <p:sldLayoutId id="2147483717" r:id="rId5"/>
    <p:sldLayoutId id="2147483677" r:id="rId6"/>
    <p:sldLayoutId id="2147483674" r:id="rId7"/>
    <p:sldLayoutId id="2147483676" r:id="rId8"/>
    <p:sldLayoutId id="2147483678" r:id="rId9"/>
    <p:sldLayoutId id="2147483679" r:id="rId10"/>
    <p:sldLayoutId id="2147483707" r:id="rId11"/>
    <p:sldLayoutId id="2147483686" r:id="rId12"/>
    <p:sldLayoutId id="2147483688" r:id="rId13"/>
    <p:sldLayoutId id="2147483694" r:id="rId14"/>
    <p:sldLayoutId id="2147483708" r:id="rId15"/>
    <p:sldLayoutId id="2147483703" r:id="rId16"/>
    <p:sldLayoutId id="2147483699" r:id="rId17"/>
    <p:sldLayoutId id="2147483700" r:id="rId18"/>
    <p:sldLayoutId id="2147483709" r:id="rId19"/>
    <p:sldLayoutId id="2147483704" r:id="rId20"/>
    <p:sldLayoutId id="2147483680" r:id="rId21"/>
    <p:sldLayoutId id="2147483681" r:id="rId22"/>
    <p:sldLayoutId id="2147483692" r:id="rId23"/>
    <p:sldLayoutId id="2147483693" r:id="rId24"/>
    <p:sldLayoutId id="2147483682" r:id="rId25"/>
    <p:sldLayoutId id="2147483710" r:id="rId26"/>
    <p:sldLayoutId id="2147483697" r:id="rId27"/>
    <p:sldLayoutId id="2147483719" r:id="rId2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a:solidFill>
            <a:schemeClr val="bg2"/>
          </a:solidFill>
          <a:latin typeface="+mj-lt"/>
          <a:ea typeface="+mj-ea"/>
          <a:cs typeface="+mj-cs"/>
        </a:defRPr>
      </a:lvl1pPr>
    </p:titleStyle>
    <p:bodyStyle>
      <a:lvl1pPr marL="176213" indent="-176213" algn="l" defTabSz="914400" rtl="0" eaLnBrk="1" latinLnBrk="0" hangingPunct="1">
        <a:lnSpc>
          <a:spcPct val="100000"/>
        </a:lnSpc>
        <a:spcBef>
          <a:spcPts val="600"/>
        </a:spcBef>
        <a:buClr>
          <a:schemeClr val="bg2"/>
        </a:buClr>
        <a:buFont typeface="Arial" panose="020B0604020202020204" pitchFamily="34" charset="0"/>
        <a:buChar char="•"/>
        <a:defRPr sz="1600" kern="1200">
          <a:solidFill>
            <a:srgbClr val="2A2C28"/>
          </a:solidFill>
          <a:latin typeface="+mj-lt"/>
          <a:ea typeface="+mn-ea"/>
          <a:cs typeface="+mn-cs"/>
        </a:defRPr>
      </a:lvl1pPr>
      <a:lvl2pPr marL="444500" indent="-176213" algn="l" defTabSz="914400" rtl="0" eaLnBrk="1" latinLnBrk="0" hangingPunct="1">
        <a:lnSpc>
          <a:spcPct val="100000"/>
        </a:lnSpc>
        <a:spcBef>
          <a:spcPts val="600"/>
        </a:spcBef>
        <a:buClr>
          <a:schemeClr val="tx2"/>
        </a:buClr>
        <a:buFont typeface="Arial" panose="020B0604020202020204" pitchFamily="34" charset="0"/>
        <a:buChar char="•"/>
        <a:defRPr sz="1600" kern="1200">
          <a:solidFill>
            <a:srgbClr val="2A2C28"/>
          </a:solidFill>
          <a:latin typeface="+mj-lt"/>
          <a:ea typeface="+mn-ea"/>
          <a:cs typeface="+mn-cs"/>
        </a:defRPr>
      </a:lvl2pPr>
      <a:lvl3pPr marL="719138" indent="-182563" algn="l" defTabSz="914400" rtl="0" eaLnBrk="1" latinLnBrk="0" hangingPunct="1">
        <a:lnSpc>
          <a:spcPct val="100000"/>
        </a:lnSpc>
        <a:spcBef>
          <a:spcPts val="600"/>
        </a:spcBef>
        <a:buClr>
          <a:schemeClr val="tx2"/>
        </a:buClr>
        <a:buFont typeface="Arial" panose="020B0604020202020204" pitchFamily="34" charset="0"/>
        <a:buChar char="•"/>
        <a:defRPr sz="1600" kern="1200">
          <a:solidFill>
            <a:srgbClr val="2A2C28"/>
          </a:solidFill>
          <a:latin typeface="+mj-lt"/>
          <a:ea typeface="+mn-ea"/>
          <a:cs typeface="+mn-cs"/>
        </a:defRPr>
      </a:lvl3pPr>
      <a:lvl4pPr marL="987425" indent="-182563" algn="l" defTabSz="914400" rtl="0" eaLnBrk="1" latinLnBrk="0" hangingPunct="1">
        <a:lnSpc>
          <a:spcPct val="100000"/>
        </a:lnSpc>
        <a:spcBef>
          <a:spcPts val="600"/>
        </a:spcBef>
        <a:buClr>
          <a:schemeClr val="tx2"/>
        </a:buClr>
        <a:buFont typeface="Arial" panose="020B0604020202020204" pitchFamily="34" charset="0"/>
        <a:buChar char="•"/>
        <a:tabLst/>
        <a:defRPr sz="1600" kern="1200">
          <a:solidFill>
            <a:srgbClr val="2A2C28"/>
          </a:solidFill>
          <a:latin typeface="+mj-lt"/>
          <a:ea typeface="+mn-ea"/>
          <a:cs typeface="+mn-cs"/>
        </a:defRPr>
      </a:lvl4pPr>
      <a:lvl5pPr marL="1255713" indent="-176213" algn="l" defTabSz="914400" rtl="0" eaLnBrk="1" latinLnBrk="0" hangingPunct="1">
        <a:lnSpc>
          <a:spcPct val="100000"/>
        </a:lnSpc>
        <a:spcBef>
          <a:spcPts val="600"/>
        </a:spcBef>
        <a:buClr>
          <a:schemeClr val="tx2"/>
        </a:buClr>
        <a:buFont typeface="Arial" panose="020B0604020202020204" pitchFamily="34" charset="0"/>
        <a:buChar char="•"/>
        <a:defRPr sz="1600" kern="1200">
          <a:solidFill>
            <a:srgbClr val="2A2C2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7157" userDrawn="1">
          <p15:clr>
            <a:srgbClr val="F26B43"/>
          </p15:clr>
        </p15:guide>
        <p15:guide id="4" orient="horz" pos="4114" userDrawn="1">
          <p15:clr>
            <a:srgbClr val="F26B43"/>
          </p15:clr>
        </p15:guide>
        <p15:guide id="5" pos="52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3B439A-BA27-41DF-974B-CAC3DB3E47FD}"/>
              </a:ext>
            </a:extLst>
          </p:cNvPr>
          <p:cNvSpPr>
            <a:spLocks noGrp="1"/>
          </p:cNvSpPr>
          <p:nvPr>
            <p:ph type="ctrTitle"/>
          </p:nvPr>
        </p:nvSpPr>
        <p:spPr>
          <a:xfrm>
            <a:off x="851564" y="2015943"/>
            <a:ext cx="10510174" cy="757130"/>
          </a:xfrm>
        </p:spPr>
        <p:txBody>
          <a:bodyPr/>
          <a:lstStyle/>
          <a:p>
            <a:r>
              <a:rPr lang="en-US" dirty="0" smtClean="0">
                <a:solidFill>
                  <a:srgbClr val="007A68"/>
                </a:solidFill>
              </a:rPr>
              <a:t>Host Placement Experience</a:t>
            </a:r>
            <a:endParaRPr lang="en-US" dirty="0">
              <a:solidFill>
                <a:srgbClr val="007A68"/>
              </a:solidFill>
            </a:endParaRPr>
          </a:p>
        </p:txBody>
      </p:sp>
    </p:spTree>
    <p:extLst>
      <p:ext uri="{BB962C8B-B14F-4D97-AF65-F5344CB8AC3E}">
        <p14:creationId xmlns:p14="http://schemas.microsoft.com/office/powerpoint/2010/main" val="148377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a:extLst>
              <a:ext uri="{FF2B5EF4-FFF2-40B4-BE49-F238E27FC236}">
                <a16:creationId xmlns:a16="http://schemas.microsoft.com/office/drawing/2014/main" xmlns="" id="{F65AABCB-3D8C-43AC-B08D-CC847AD88296}"/>
              </a:ext>
            </a:extLst>
          </p:cNvPr>
          <p:cNvSpPr>
            <a:spLocks noGrp="1"/>
          </p:cNvSpPr>
          <p:nvPr>
            <p:ph type="title"/>
          </p:nvPr>
        </p:nvSpPr>
        <p:spPr>
          <a:xfrm>
            <a:off x="838200" y="832694"/>
            <a:ext cx="10515600" cy="535531"/>
          </a:xfrm>
        </p:spPr>
        <p:txBody>
          <a:bodyPr/>
          <a:lstStyle/>
          <a:p>
            <a:r>
              <a:rPr lang="en-US" dirty="0" smtClean="0"/>
              <a:t>When </a:t>
            </a:r>
            <a:endParaRPr lang="en-US" dirty="0"/>
          </a:p>
        </p:txBody>
      </p:sp>
      <p:sp>
        <p:nvSpPr>
          <p:cNvPr id="33" name="Content Placeholder 32">
            <a:extLst>
              <a:ext uri="{FF2B5EF4-FFF2-40B4-BE49-F238E27FC236}">
                <a16:creationId xmlns:a16="http://schemas.microsoft.com/office/drawing/2014/main" xmlns="" id="{F5976E82-035E-4C17-9308-A30767ADC0D2}"/>
              </a:ext>
            </a:extLst>
          </p:cNvPr>
          <p:cNvSpPr>
            <a:spLocks noGrp="1"/>
          </p:cNvSpPr>
          <p:nvPr>
            <p:ph idx="1"/>
          </p:nvPr>
        </p:nvSpPr>
        <p:spPr>
          <a:xfrm>
            <a:off x="838200" y="1540565"/>
            <a:ext cx="10515600" cy="4581455"/>
          </a:xfrm>
        </p:spPr>
        <p:txBody>
          <a:bodyPr/>
          <a:lstStyle/>
          <a:p>
            <a:pPr marL="363538" indent="-363538"/>
            <a:r>
              <a:rPr lang="en-US" sz="2400" dirty="0" smtClean="0"/>
              <a:t>No suitable duties available (short-term)</a:t>
            </a:r>
          </a:p>
          <a:p>
            <a:pPr marL="439737" lvl="1" indent="-171450">
              <a:buFontTx/>
              <a:buChar char="-"/>
            </a:pPr>
            <a:r>
              <a:rPr lang="en-US" sz="1800" dirty="0"/>
              <a:t>No SDs within medical restrictions</a:t>
            </a:r>
          </a:p>
          <a:p>
            <a:pPr marL="439737" lvl="1" indent="-171450">
              <a:buFontTx/>
              <a:buChar char="-"/>
            </a:pPr>
            <a:r>
              <a:rPr lang="en-US" sz="1800" dirty="0"/>
              <a:t>Small regional sites </a:t>
            </a:r>
          </a:p>
          <a:p>
            <a:pPr marL="439737" lvl="1" indent="-171450">
              <a:buFontTx/>
              <a:buChar char="-"/>
            </a:pPr>
            <a:r>
              <a:rPr lang="en-US" sz="1800" dirty="0" err="1"/>
              <a:t>Labour</a:t>
            </a:r>
            <a:r>
              <a:rPr lang="en-US" sz="1800" dirty="0"/>
              <a:t> </a:t>
            </a:r>
            <a:r>
              <a:rPr lang="en-US" sz="1800" dirty="0" smtClean="0"/>
              <a:t>hire division </a:t>
            </a:r>
            <a:r>
              <a:rPr lang="en-US" sz="1800" dirty="0"/>
              <a:t>– </a:t>
            </a:r>
            <a:r>
              <a:rPr lang="en-US" sz="1800" dirty="0" smtClean="0"/>
              <a:t>external customer sites </a:t>
            </a:r>
            <a:r>
              <a:rPr lang="en-US" sz="1800" dirty="0"/>
              <a:t>do not want to offer SDs</a:t>
            </a:r>
          </a:p>
          <a:p>
            <a:pPr marL="363538" indent="-363538"/>
            <a:endParaRPr lang="en-US" sz="1000" dirty="0" smtClean="0"/>
          </a:p>
          <a:p>
            <a:pPr marL="363538" indent="-363538"/>
            <a:r>
              <a:rPr lang="en-US" sz="2400" dirty="0" smtClean="0"/>
              <a:t>Unable to return to pre-injury duties (longer-term)   </a:t>
            </a:r>
          </a:p>
          <a:p>
            <a:pPr marL="439737" lvl="1" indent="-171450">
              <a:buFontTx/>
              <a:buChar char="-"/>
            </a:pPr>
            <a:r>
              <a:rPr lang="en-US" sz="1800" dirty="0"/>
              <a:t>Medically unable / permanent restrictions </a:t>
            </a:r>
          </a:p>
          <a:p>
            <a:pPr marL="439737" lvl="1" indent="-171450">
              <a:buFontTx/>
              <a:buChar char="-"/>
            </a:pPr>
            <a:r>
              <a:rPr lang="en-US" sz="1800" dirty="0"/>
              <a:t>Site can’t accommodate permanently modified role</a:t>
            </a:r>
          </a:p>
          <a:p>
            <a:pPr marL="439737" lvl="1" indent="-171450">
              <a:buFontTx/>
              <a:buChar char="-"/>
            </a:pPr>
            <a:r>
              <a:rPr lang="en-US" sz="1800" dirty="0" smtClean="0"/>
              <a:t>Casual or temporary employment no longer available </a:t>
            </a:r>
          </a:p>
          <a:p>
            <a:pPr marL="439737" lvl="1" indent="-171450">
              <a:buFontTx/>
              <a:buChar char="-"/>
            </a:pPr>
            <a:r>
              <a:rPr lang="en-US" sz="1800" dirty="0"/>
              <a:t>T</a:t>
            </a:r>
            <a:r>
              <a:rPr lang="en-US" sz="1800" dirty="0" smtClean="0"/>
              <a:t>erminated </a:t>
            </a:r>
            <a:r>
              <a:rPr lang="en-US" sz="1800" dirty="0"/>
              <a:t>for non-claim related reasons </a:t>
            </a:r>
          </a:p>
          <a:p>
            <a:pPr marL="363538" indent="-363538"/>
            <a:endParaRPr lang="en-US" sz="1000" dirty="0" smtClean="0"/>
          </a:p>
          <a:p>
            <a:pPr marL="363538" indent="-363538"/>
            <a:r>
              <a:rPr lang="en-US" sz="2800" dirty="0" smtClean="0"/>
              <a:t>Common law </a:t>
            </a:r>
            <a:endParaRPr lang="en-US" sz="2800" dirty="0"/>
          </a:p>
          <a:p>
            <a:pPr marL="268287" lvl="1" indent="0">
              <a:buNone/>
            </a:pPr>
            <a:r>
              <a:rPr lang="en-US" sz="1800" dirty="0" smtClean="0"/>
              <a:t>- </a:t>
            </a:r>
            <a:r>
              <a:rPr lang="en-US" sz="1800" dirty="0"/>
              <a:t>O</a:t>
            </a:r>
            <a:r>
              <a:rPr lang="en-US" sz="1800" dirty="0" smtClean="0"/>
              <a:t>ffer </a:t>
            </a:r>
            <a:r>
              <a:rPr lang="en-US" sz="1800" dirty="0" err="1"/>
              <a:t>voc</a:t>
            </a:r>
            <a:r>
              <a:rPr lang="en-US" sz="1800" dirty="0"/>
              <a:t> rehab – </a:t>
            </a:r>
            <a:r>
              <a:rPr lang="en-US" sz="1800" dirty="0" smtClean="0"/>
              <a:t>rarely accepted</a:t>
            </a:r>
            <a:endParaRPr lang="en-US" sz="1800" dirty="0"/>
          </a:p>
        </p:txBody>
      </p:sp>
    </p:spTree>
    <p:extLst>
      <p:ext uri="{BB962C8B-B14F-4D97-AF65-F5344CB8AC3E}">
        <p14:creationId xmlns:p14="http://schemas.microsoft.com/office/powerpoint/2010/main" val="84085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endParaRPr lang="en-AU" dirty="0"/>
          </a:p>
        </p:txBody>
      </p:sp>
      <p:sp>
        <p:nvSpPr>
          <p:cNvPr id="3" name="Content Placeholder 2"/>
          <p:cNvSpPr>
            <a:spLocks noGrp="1"/>
          </p:cNvSpPr>
          <p:nvPr>
            <p:ph idx="1"/>
          </p:nvPr>
        </p:nvSpPr>
        <p:spPr/>
        <p:txBody>
          <a:bodyPr/>
          <a:lstStyle/>
          <a:p>
            <a:r>
              <a:rPr lang="en-US" sz="2400" dirty="0" smtClean="0"/>
              <a:t>General</a:t>
            </a:r>
          </a:p>
          <a:p>
            <a:pPr marL="268287" lvl="1" indent="0">
              <a:buNone/>
            </a:pPr>
            <a:r>
              <a:rPr lang="en-US" sz="1800" dirty="0" smtClean="0"/>
              <a:t>- </a:t>
            </a:r>
            <a:r>
              <a:rPr lang="en-US" sz="1800" dirty="0"/>
              <a:t>Health Benefits of Good Work </a:t>
            </a:r>
            <a:endParaRPr lang="en-US" sz="1800" dirty="0" smtClean="0"/>
          </a:p>
          <a:p>
            <a:pPr marL="268287" lvl="1" indent="0">
              <a:buNone/>
            </a:pPr>
            <a:r>
              <a:rPr lang="en-US" sz="1800" dirty="0" smtClean="0"/>
              <a:t>- Keeps workers in meaningful employment</a:t>
            </a:r>
          </a:p>
          <a:p>
            <a:pPr marL="268287" lvl="1" indent="0">
              <a:buNone/>
            </a:pPr>
            <a:r>
              <a:rPr lang="en-US" sz="1800" dirty="0" smtClean="0"/>
              <a:t>- Increase work tolerance / functional capacity to enable RTW to pre-injury or new role</a:t>
            </a:r>
          </a:p>
          <a:p>
            <a:pPr marL="268287" lvl="1" indent="0">
              <a:buNone/>
            </a:pPr>
            <a:endParaRPr lang="en-US" sz="1800" dirty="0" smtClean="0"/>
          </a:p>
          <a:p>
            <a:r>
              <a:rPr lang="en-US" sz="2400" dirty="0" smtClean="0"/>
              <a:t>Benefits for workers unable </a:t>
            </a:r>
            <a:r>
              <a:rPr lang="en-US" sz="2400" dirty="0"/>
              <a:t>to return to pre-injury </a:t>
            </a:r>
            <a:r>
              <a:rPr lang="en-US" sz="2400" dirty="0" smtClean="0"/>
              <a:t>duties</a:t>
            </a:r>
          </a:p>
          <a:p>
            <a:pPr marL="268287" lvl="1" indent="0">
              <a:buNone/>
            </a:pPr>
            <a:r>
              <a:rPr lang="en-US" sz="1800" dirty="0" smtClean="0"/>
              <a:t>- Improve confidence in ability to RTW</a:t>
            </a:r>
          </a:p>
          <a:p>
            <a:pPr marL="268287" lvl="1" indent="0">
              <a:buNone/>
            </a:pPr>
            <a:r>
              <a:rPr lang="en-US" sz="1800" dirty="0" smtClean="0"/>
              <a:t>- </a:t>
            </a:r>
            <a:r>
              <a:rPr lang="en-US" sz="1800" dirty="0"/>
              <a:t>Demonstrate work </a:t>
            </a:r>
            <a:r>
              <a:rPr lang="en-US" sz="1800" dirty="0" smtClean="0"/>
              <a:t>/ earning capacity </a:t>
            </a:r>
            <a:endParaRPr lang="en-US" sz="1800" dirty="0"/>
          </a:p>
          <a:p>
            <a:pPr marL="268287" lvl="1" indent="0">
              <a:buNone/>
            </a:pPr>
            <a:r>
              <a:rPr lang="en-US" sz="1800" dirty="0" smtClean="0"/>
              <a:t>- Work experience and referees for future job seeking </a:t>
            </a:r>
          </a:p>
          <a:p>
            <a:pPr lvl="1">
              <a:buFontTx/>
              <a:buChar char="-"/>
            </a:pPr>
            <a:r>
              <a:rPr lang="en-US" sz="1800" dirty="0" smtClean="0"/>
              <a:t>Potential to obtain paid employment in new role</a:t>
            </a:r>
          </a:p>
          <a:p>
            <a:pPr marL="268287" lvl="1" indent="0">
              <a:buNone/>
            </a:pPr>
            <a:endParaRPr lang="en-US" sz="1800" dirty="0" smtClean="0"/>
          </a:p>
          <a:p>
            <a:endParaRPr lang="en-US" sz="2400" dirty="0" smtClean="0"/>
          </a:p>
          <a:p>
            <a:endParaRPr lang="en-AU" dirty="0"/>
          </a:p>
        </p:txBody>
      </p:sp>
    </p:spTree>
    <p:extLst>
      <p:ext uri="{BB962C8B-B14F-4D97-AF65-F5344CB8AC3E}">
        <p14:creationId xmlns:p14="http://schemas.microsoft.com/office/powerpoint/2010/main" val="740562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AU" dirty="0"/>
          </a:p>
        </p:txBody>
      </p:sp>
      <p:sp>
        <p:nvSpPr>
          <p:cNvPr id="3" name="Content Placeholder 2"/>
          <p:cNvSpPr>
            <a:spLocks noGrp="1"/>
          </p:cNvSpPr>
          <p:nvPr>
            <p:ph idx="1"/>
          </p:nvPr>
        </p:nvSpPr>
        <p:spPr/>
        <p:txBody>
          <a:bodyPr/>
          <a:lstStyle/>
          <a:p>
            <a:r>
              <a:rPr lang="en-US" sz="2400" dirty="0" smtClean="0"/>
              <a:t>Referral to Rehab Providers</a:t>
            </a:r>
          </a:p>
          <a:p>
            <a:pPr lvl="1">
              <a:buFontTx/>
              <a:buChar char="-"/>
            </a:pPr>
            <a:r>
              <a:rPr lang="en-US" sz="1800" dirty="0" smtClean="0"/>
              <a:t>Outline the reason for the host placement (short- or long-term)</a:t>
            </a:r>
          </a:p>
          <a:p>
            <a:pPr lvl="1">
              <a:buFontTx/>
              <a:buChar char="-"/>
            </a:pPr>
            <a:r>
              <a:rPr lang="en-US" sz="1800" dirty="0" smtClean="0"/>
              <a:t>Request a transferrable skills ax or </a:t>
            </a:r>
            <a:r>
              <a:rPr lang="en-US" sz="1800" dirty="0" err="1" smtClean="0"/>
              <a:t>voc</a:t>
            </a:r>
            <a:r>
              <a:rPr lang="en-US" sz="1800" dirty="0" smtClean="0"/>
              <a:t> ax to identify suitable host placement roles</a:t>
            </a:r>
          </a:p>
          <a:p>
            <a:pPr lvl="1">
              <a:buFontTx/>
              <a:buChar char="-"/>
            </a:pPr>
            <a:r>
              <a:rPr lang="en-US" sz="1800" dirty="0" smtClean="0"/>
              <a:t>Canvassing for host placement / leads from worker</a:t>
            </a:r>
          </a:p>
          <a:p>
            <a:pPr lvl="1">
              <a:buFontTx/>
              <a:buChar char="-"/>
            </a:pPr>
            <a:r>
              <a:rPr lang="en-US" sz="1800" dirty="0" smtClean="0"/>
              <a:t>Worksite assessment to ensure SDs are within restrictions / medically suitable</a:t>
            </a:r>
          </a:p>
          <a:p>
            <a:pPr lvl="1">
              <a:buFontTx/>
              <a:buChar char="-"/>
            </a:pPr>
            <a:r>
              <a:rPr lang="en-US" sz="1800" dirty="0" smtClean="0"/>
              <a:t>Development of RTWP</a:t>
            </a:r>
          </a:p>
          <a:p>
            <a:pPr lvl="1">
              <a:buFontTx/>
              <a:buChar char="-"/>
            </a:pPr>
            <a:r>
              <a:rPr lang="en-US" sz="1800" dirty="0" smtClean="0"/>
              <a:t>Monitoring of RTWP with worker and host employer (weekly or fortnightly)</a:t>
            </a:r>
          </a:p>
          <a:p>
            <a:pPr lvl="1">
              <a:buFontTx/>
              <a:buChar char="-"/>
            </a:pPr>
            <a:r>
              <a:rPr lang="en-US" sz="1800" dirty="0" smtClean="0"/>
              <a:t>Concurrent job prep / job seeking assistance (for workers unable to return to pre-injury role)</a:t>
            </a:r>
          </a:p>
          <a:p>
            <a:pPr marL="0" indent="0">
              <a:buNone/>
            </a:pPr>
            <a:endParaRPr lang="en-US" sz="2400" dirty="0" smtClean="0"/>
          </a:p>
          <a:p>
            <a:endParaRPr lang="en-AU" dirty="0"/>
          </a:p>
        </p:txBody>
      </p:sp>
    </p:spTree>
    <p:extLst>
      <p:ext uri="{BB962C8B-B14F-4D97-AF65-F5344CB8AC3E}">
        <p14:creationId xmlns:p14="http://schemas.microsoft.com/office/powerpoint/2010/main" val="52117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AU" dirty="0"/>
          </a:p>
        </p:txBody>
      </p:sp>
      <p:sp>
        <p:nvSpPr>
          <p:cNvPr id="3" name="Content Placeholder 2"/>
          <p:cNvSpPr>
            <a:spLocks noGrp="1"/>
          </p:cNvSpPr>
          <p:nvPr>
            <p:ph idx="1"/>
          </p:nvPr>
        </p:nvSpPr>
        <p:spPr/>
        <p:txBody>
          <a:bodyPr/>
          <a:lstStyle/>
          <a:p>
            <a:r>
              <a:rPr lang="en-US" sz="2400" dirty="0" smtClean="0"/>
              <a:t>Host Deed</a:t>
            </a:r>
          </a:p>
          <a:p>
            <a:pPr lvl="1">
              <a:buFontTx/>
              <a:buChar char="-"/>
            </a:pPr>
            <a:r>
              <a:rPr lang="en-US" sz="1800" dirty="0" smtClean="0"/>
              <a:t>Injuries / aggravations that occur while worker is completing duties outlined in the RTWP covered under claim</a:t>
            </a:r>
          </a:p>
          <a:p>
            <a:pPr lvl="1">
              <a:buFontTx/>
              <a:buChar char="-"/>
            </a:pPr>
            <a:r>
              <a:rPr lang="en-US" sz="1800" dirty="0" smtClean="0"/>
              <a:t>Requires the host employer to have Public Liability Insurance for new injuries that occur due to the </a:t>
            </a:r>
            <a:r>
              <a:rPr lang="en-US" sz="1800" dirty="0" smtClean="0"/>
              <a:t>host’s </a:t>
            </a:r>
            <a:r>
              <a:rPr lang="en-US" sz="1800" dirty="0" smtClean="0"/>
              <a:t>negligence </a:t>
            </a:r>
            <a:r>
              <a:rPr lang="en-US" sz="1800" dirty="0" smtClean="0"/>
              <a:t>– never had this situation arise </a:t>
            </a:r>
            <a:endParaRPr lang="en-US" sz="1800" dirty="0" smtClean="0"/>
          </a:p>
          <a:p>
            <a:pPr lvl="1">
              <a:buFontTx/>
              <a:buChar char="-"/>
            </a:pPr>
            <a:r>
              <a:rPr lang="en-US" sz="1800" dirty="0" smtClean="0"/>
              <a:t>Seek legal advice for development of Host Deed</a:t>
            </a:r>
          </a:p>
          <a:p>
            <a:pPr marL="0" indent="0">
              <a:buNone/>
            </a:pPr>
            <a:endParaRPr lang="en-US" sz="2400" dirty="0" smtClean="0"/>
          </a:p>
          <a:p>
            <a:endParaRPr lang="en-AU" dirty="0"/>
          </a:p>
        </p:txBody>
      </p:sp>
    </p:spTree>
    <p:extLst>
      <p:ext uri="{BB962C8B-B14F-4D97-AF65-F5344CB8AC3E}">
        <p14:creationId xmlns:p14="http://schemas.microsoft.com/office/powerpoint/2010/main" val="993463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a:t>
            </a:r>
            <a:endParaRPr lang="en-AU" dirty="0"/>
          </a:p>
        </p:txBody>
      </p:sp>
      <p:sp>
        <p:nvSpPr>
          <p:cNvPr id="3" name="Content Placeholder 2"/>
          <p:cNvSpPr>
            <a:spLocks noGrp="1"/>
          </p:cNvSpPr>
          <p:nvPr>
            <p:ph idx="1"/>
          </p:nvPr>
        </p:nvSpPr>
        <p:spPr/>
        <p:txBody>
          <a:bodyPr/>
          <a:lstStyle/>
          <a:p>
            <a:r>
              <a:rPr lang="en-US" sz="2800" dirty="0" smtClean="0"/>
              <a:t>Unable to secure host in timely manner (for short term hosts)</a:t>
            </a:r>
          </a:p>
          <a:p>
            <a:r>
              <a:rPr lang="en-US" sz="2800" dirty="0" smtClean="0"/>
              <a:t>Worker does not want to participate</a:t>
            </a:r>
          </a:p>
          <a:p>
            <a:endParaRPr lang="en-US" dirty="0"/>
          </a:p>
          <a:p>
            <a:endParaRPr lang="en-AU" dirty="0"/>
          </a:p>
        </p:txBody>
      </p:sp>
    </p:spTree>
    <p:extLst>
      <p:ext uri="{BB962C8B-B14F-4D97-AF65-F5344CB8AC3E}">
        <p14:creationId xmlns:p14="http://schemas.microsoft.com/office/powerpoint/2010/main" val="3181240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 </a:t>
            </a:r>
            <a:endParaRPr lang="en-AU" dirty="0"/>
          </a:p>
        </p:txBody>
      </p:sp>
      <p:sp>
        <p:nvSpPr>
          <p:cNvPr id="3" name="Content Placeholder 2"/>
          <p:cNvSpPr>
            <a:spLocks noGrp="1"/>
          </p:cNvSpPr>
          <p:nvPr>
            <p:ph idx="1"/>
          </p:nvPr>
        </p:nvSpPr>
        <p:spPr>
          <a:xfrm>
            <a:off x="838200" y="1701579"/>
            <a:ext cx="10515600" cy="4420441"/>
          </a:xfrm>
        </p:spPr>
        <p:txBody>
          <a:bodyPr/>
          <a:lstStyle/>
          <a:p>
            <a:pPr marL="0" indent="0">
              <a:buNone/>
            </a:pPr>
            <a:r>
              <a:rPr lang="en-US" sz="2800" dirty="0" smtClean="0"/>
              <a:t>Rob ⃰</a:t>
            </a:r>
          </a:p>
          <a:p>
            <a:pPr>
              <a:buFontTx/>
              <a:buChar char="-"/>
            </a:pPr>
            <a:r>
              <a:rPr lang="en-US" sz="2000" dirty="0" smtClean="0"/>
              <a:t>Casual driver, early 50s</a:t>
            </a:r>
          </a:p>
          <a:p>
            <a:pPr>
              <a:buFontTx/>
              <a:buChar char="-"/>
            </a:pPr>
            <a:r>
              <a:rPr lang="en-US" sz="2000" dirty="0" smtClean="0"/>
              <a:t>Medically unable to return to </a:t>
            </a:r>
            <a:r>
              <a:rPr lang="en-US" sz="2000" dirty="0"/>
              <a:t>p</a:t>
            </a:r>
            <a:r>
              <a:rPr lang="en-US" sz="2000" dirty="0" smtClean="0"/>
              <a:t>re-injury role </a:t>
            </a:r>
          </a:p>
          <a:p>
            <a:pPr>
              <a:buFontTx/>
              <a:buChar char="-"/>
            </a:pPr>
            <a:r>
              <a:rPr lang="en-US" sz="2000" dirty="0" smtClean="0"/>
              <a:t>Host Placement as Trainer / Assessor – paid employment offered and accepted at end of stat </a:t>
            </a:r>
            <a:r>
              <a:rPr lang="en-US" sz="2000" dirty="0" smtClean="0"/>
              <a:t>claim</a:t>
            </a:r>
          </a:p>
          <a:p>
            <a:pPr>
              <a:buFontTx/>
              <a:buChar char="-"/>
            </a:pPr>
            <a:r>
              <a:rPr lang="en-US" sz="2000" dirty="0" smtClean="0"/>
              <a:t>CL claim </a:t>
            </a:r>
            <a:endParaRPr lang="en-US" sz="2000" dirty="0" smtClean="0"/>
          </a:p>
          <a:p>
            <a:pPr marL="0" indent="0">
              <a:buNone/>
            </a:pPr>
            <a:r>
              <a:rPr lang="en-US" sz="2800" dirty="0" smtClean="0"/>
              <a:t>Stan ⃰</a:t>
            </a:r>
          </a:p>
          <a:p>
            <a:pPr>
              <a:buFontTx/>
              <a:buChar char="-"/>
            </a:pPr>
            <a:r>
              <a:rPr lang="en-US" sz="2000" dirty="0"/>
              <a:t>Aircraft maintenance engineer </a:t>
            </a:r>
          </a:p>
          <a:p>
            <a:pPr>
              <a:buFontTx/>
              <a:buChar char="-"/>
            </a:pPr>
            <a:r>
              <a:rPr lang="en-US" sz="2000" dirty="0"/>
              <a:t>Employment terminated during stat claim (non-injury related</a:t>
            </a:r>
            <a:r>
              <a:rPr lang="en-US" sz="2000" dirty="0" smtClean="0"/>
              <a:t>)</a:t>
            </a:r>
          </a:p>
          <a:p>
            <a:pPr>
              <a:buFontTx/>
              <a:buChar char="-"/>
            </a:pPr>
            <a:r>
              <a:rPr lang="en-US" sz="2000" dirty="0" smtClean="0"/>
              <a:t>Host Placement as auto-electrician secured</a:t>
            </a:r>
          </a:p>
          <a:p>
            <a:pPr>
              <a:buFontTx/>
              <a:buChar char="-"/>
            </a:pPr>
            <a:r>
              <a:rPr lang="en-US" sz="2000" dirty="0" smtClean="0"/>
              <a:t>No paid employment secured at end of stat </a:t>
            </a:r>
            <a:r>
              <a:rPr lang="en-US" sz="2000" dirty="0" smtClean="0"/>
              <a:t>claim</a:t>
            </a:r>
          </a:p>
          <a:p>
            <a:pPr>
              <a:buFontTx/>
              <a:buChar char="-"/>
            </a:pPr>
            <a:r>
              <a:rPr lang="en-US" sz="2000" dirty="0" smtClean="0"/>
              <a:t>CL claim </a:t>
            </a:r>
            <a:endParaRPr lang="en-US" sz="2000" dirty="0"/>
          </a:p>
          <a:p>
            <a:pPr marL="0" indent="0">
              <a:buNone/>
            </a:pPr>
            <a:endParaRPr lang="en-US" sz="2800" dirty="0" smtClean="0"/>
          </a:p>
          <a:p>
            <a:pPr>
              <a:buFontTx/>
              <a:buChar char="-"/>
            </a:pPr>
            <a:endParaRPr lang="en-US" sz="2800" dirty="0" smtClean="0"/>
          </a:p>
          <a:p>
            <a:pPr>
              <a:buFontTx/>
              <a:buChar char="-"/>
            </a:pPr>
            <a:endParaRPr lang="en-US" sz="2800" dirty="0" smtClean="0"/>
          </a:p>
          <a:p>
            <a:pPr marL="0" indent="0">
              <a:buNone/>
            </a:pPr>
            <a:endParaRPr lang="en-US" dirty="0"/>
          </a:p>
          <a:p>
            <a:endParaRPr lang="en-AU" dirty="0"/>
          </a:p>
        </p:txBody>
      </p:sp>
    </p:spTree>
    <p:extLst>
      <p:ext uri="{BB962C8B-B14F-4D97-AF65-F5344CB8AC3E}">
        <p14:creationId xmlns:p14="http://schemas.microsoft.com/office/powerpoint/2010/main" val="199852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97">
      <a:dk1>
        <a:srgbClr val="2A2C28"/>
      </a:dk1>
      <a:lt1>
        <a:srgbClr val="FFFFFF"/>
      </a:lt1>
      <a:dk2>
        <a:srgbClr val="4A545D"/>
      </a:dk2>
      <a:lt2>
        <a:srgbClr val="007A68"/>
      </a:lt2>
      <a:accent1>
        <a:srgbClr val="00AD7D"/>
      </a:accent1>
      <a:accent2>
        <a:srgbClr val="E86E25"/>
      </a:accent2>
      <a:accent3>
        <a:srgbClr val="E0CD21"/>
      </a:accent3>
      <a:accent4>
        <a:srgbClr val="B2AD9E"/>
      </a:accent4>
      <a:accent5>
        <a:srgbClr val="FFCB05"/>
      </a:accent5>
      <a:accent6>
        <a:srgbClr val="E55537"/>
      </a:accent6>
      <a:hlink>
        <a:srgbClr val="00AAA6"/>
      </a:hlink>
      <a:folHlink>
        <a:srgbClr val="F3901D"/>
      </a:folHlink>
    </a:clrScheme>
    <a:fontScheme name="Toll Group">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ll Group Template_Print Version.pptx [Read-Only]" id="{20FB3F2A-6A3B-4219-9941-0B47357C5E20}" vid="{60C0EFD3-2551-4C95-914C-08DBB715D1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98</TotalTime>
  <Words>414</Words>
  <Application>Microsoft Office PowerPoint</Application>
  <PresentationFormat>Widescreen</PresentationFormat>
  <Paragraphs>66</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Host Placement Experience</vt:lpstr>
      <vt:lpstr>When </vt:lpstr>
      <vt:lpstr>Why </vt:lpstr>
      <vt:lpstr>How</vt:lpstr>
      <vt:lpstr>How</vt:lpstr>
      <vt:lpstr>Barriers </vt:lpstr>
      <vt:lpstr>Case Studies </vt:lpstr>
    </vt:vector>
  </TitlesOfParts>
  <Company>Toll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Host Placement Experience</dc:title>
  <dc:creator>Deborah Allen</dc:creator>
  <cp:lastModifiedBy>Deborah Allen</cp:lastModifiedBy>
  <cp:revision>10</cp:revision>
  <dcterms:created xsi:type="dcterms:W3CDTF">2018-11-20T09:25:05Z</dcterms:created>
  <dcterms:modified xsi:type="dcterms:W3CDTF">2018-11-20T11:04:04Z</dcterms:modified>
</cp:coreProperties>
</file>