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9" r:id="rId3"/>
    <p:sldId id="268" r:id="rId4"/>
    <p:sldId id="272" r:id="rId5"/>
    <p:sldId id="274" r:id="rId6"/>
    <p:sldId id="270" r:id="rId7"/>
    <p:sldId id="277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009C7-F11A-4268-BCB5-D247142DDA31}" type="datetimeFigureOut">
              <a:rPr lang="en-AU" smtClean="0"/>
              <a:pPr/>
              <a:t>12/02/2013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98AC-D626-4B9D-A87E-8B7B611F515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Note – We won’t be having a booth at the conference – the sponsorship is just part of the relationship build with Q-Comp in recognition</a:t>
            </a:r>
            <a:r>
              <a:rPr lang="en-AU" baseline="0" dirty="0" smtClean="0"/>
              <a:t> of the support for the EBIM conference.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98AC-D626-4B9D-A87E-8B7B611F515A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Note – There</a:t>
            </a:r>
            <a:r>
              <a:rPr lang="en-AU" baseline="0" dirty="0" smtClean="0"/>
              <a:t> are a couple of hundred spare copies for those that are interested. Copies will be at the back of the room.</a:t>
            </a:r>
          </a:p>
          <a:p>
            <a:r>
              <a:rPr lang="en-AU" baseline="0" dirty="0" smtClean="0"/>
              <a:t>3 Sponsors who contributed to the development of the Calendar – 5000 Copies produced and distributed.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98AC-D626-4B9D-A87E-8B7B611F515A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Each Member</a:t>
            </a:r>
            <a:r>
              <a:rPr lang="en-AU" baseline="0" dirty="0" smtClean="0"/>
              <a:t> will be sent 20 Copies and assistance in gathering support would be appreciated.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98AC-D626-4B9D-A87E-8B7B611F515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Need to Promote – Presenters from around Australia, update in regards to Workers Compensation review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98AC-D626-4B9D-A87E-8B7B611F515A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CAEF-7005-47DE-BF16-92E710019863}" type="datetimeFigureOut">
              <a:rPr lang="en-US" smtClean="0"/>
              <a:pPr/>
              <a:t>2/12/2013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jurymangement2013.com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pief.com.au/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26035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/>
          <a:lstStyle/>
          <a:p>
            <a:r>
              <a:rPr lang="en-CA" dirty="0" smtClean="0"/>
              <a:t>Marketing and Education Subcommittee Report 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84577"/>
            <a:ext cx="6400800" cy="17526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CA" dirty="0" smtClean="0"/>
              <a:t>ASIEQ Forum </a:t>
            </a:r>
          </a:p>
          <a:p>
            <a:pPr>
              <a:spcAft>
                <a:spcPts val="300"/>
              </a:spcAft>
            </a:pPr>
            <a:r>
              <a:rPr lang="en-CA" dirty="0" smtClean="0"/>
              <a:t>14</a:t>
            </a:r>
            <a:r>
              <a:rPr lang="en-CA" baseline="30000" dirty="0" smtClean="0"/>
              <a:t>th</a:t>
            </a:r>
            <a:r>
              <a:rPr lang="en-CA" dirty="0" smtClean="0"/>
              <a:t> February 2013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6491064" cy="1084982"/>
          </a:xfrm>
        </p:spPr>
        <p:txBody>
          <a:bodyPr>
            <a:noAutofit/>
          </a:bodyPr>
          <a:lstStyle/>
          <a:p>
            <a:pPr algn="l"/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Q-COMP – Conference in Cairns 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557" y="1340768"/>
            <a:ext cx="3372732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60032" y="1628800"/>
            <a:ext cx="367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ASIEQ is a </a:t>
            </a:r>
          </a:p>
          <a:p>
            <a:pPr algn="ctr"/>
            <a:r>
              <a:rPr lang="en-AU" sz="3200" dirty="0" smtClean="0"/>
              <a:t>SILVER  Sponsor </a:t>
            </a:r>
          </a:p>
          <a:p>
            <a:pPr algn="ctr"/>
            <a:r>
              <a:rPr lang="en-AU" sz="3200" dirty="0" smtClean="0"/>
              <a:t>for  Q-COMP’s </a:t>
            </a:r>
          </a:p>
          <a:p>
            <a:pPr algn="ctr"/>
            <a:r>
              <a:rPr lang="en-AU" sz="3200" dirty="0" smtClean="0"/>
              <a:t>North Queensland Return to Work Conference &amp; Expo on the </a:t>
            </a:r>
          </a:p>
          <a:p>
            <a:pPr algn="ctr"/>
            <a:r>
              <a:rPr lang="en-AU" sz="3200" dirty="0" smtClean="0"/>
              <a:t>22 March 2013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114932" cy="846158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2013  ASIEQ Events Calendar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1431">
            <a:off x="875190" y="1750591"/>
            <a:ext cx="2846437" cy="39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0174">
            <a:off x="1766505" y="1658552"/>
            <a:ext cx="2846437" cy="39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348">
            <a:off x="2771800" y="1700808"/>
            <a:ext cx="2846437" cy="39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40152" y="1484784"/>
            <a:ext cx="29523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Note – Message  </a:t>
            </a:r>
            <a:r>
              <a:rPr lang="en-AU" sz="2400" dirty="0" smtClean="0"/>
              <a:t>Improving Workplace Culture by creating and delivering </a:t>
            </a:r>
          </a:p>
          <a:p>
            <a:pPr algn="ctr"/>
            <a:r>
              <a:rPr lang="en-AU" sz="2400" dirty="0" smtClean="0"/>
              <a:t>Better Business Practices  </a:t>
            </a:r>
          </a:p>
          <a:p>
            <a:pPr algn="ctr"/>
            <a:endParaRPr lang="en-AU" sz="2400" dirty="0" smtClean="0"/>
          </a:p>
          <a:p>
            <a:pPr algn="ctr"/>
            <a:r>
              <a:rPr lang="en-AU" sz="2400" dirty="0" smtClean="0"/>
              <a:t>Links to ASIEQ’s  5 Core messages and the EBIM Conference  message.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949280"/>
            <a:ext cx="8752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Quantities have been distributed to members -  small number are available  for those who need more. 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2013 EBIM Calendar 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240360" cy="229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09120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068960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628800"/>
            <a:ext cx="2088232" cy="14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626617"/>
            <a:ext cx="3240360" cy="228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80419" y="1772816"/>
            <a:ext cx="27187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smtClean="0"/>
              <a:t>Thank </a:t>
            </a:r>
            <a:r>
              <a:rPr lang="en-AU" sz="3600" dirty="0" smtClean="0"/>
              <a:t>you </a:t>
            </a:r>
            <a:r>
              <a:rPr lang="en-AU" sz="3600" dirty="0" smtClean="0"/>
              <a:t>to </a:t>
            </a:r>
          </a:p>
          <a:p>
            <a:pPr algn="ctr"/>
            <a:r>
              <a:rPr lang="en-AU" sz="3600" dirty="0" smtClean="0"/>
              <a:t>our sponsors </a:t>
            </a:r>
          </a:p>
          <a:p>
            <a:pPr algn="ctr"/>
            <a:r>
              <a:rPr lang="en-AU" sz="3600" b="1" dirty="0" smtClean="0"/>
              <a:t>KINNECT </a:t>
            </a:r>
            <a:br>
              <a:rPr lang="en-AU" sz="3600" b="1" dirty="0" smtClean="0"/>
            </a:br>
            <a:r>
              <a:rPr lang="en-AU" sz="3600" b="1" dirty="0" smtClean="0"/>
              <a:t>STRIVE  </a:t>
            </a:r>
          </a:p>
          <a:p>
            <a:pPr algn="ctr"/>
            <a:r>
              <a:rPr lang="en-AU" sz="3600" b="1" dirty="0" smtClean="0"/>
              <a:t>&amp; </a:t>
            </a:r>
          </a:p>
          <a:p>
            <a:pPr algn="ctr"/>
            <a:r>
              <a:rPr lang="en-AU" sz="3600" b="1" dirty="0" smtClean="0"/>
              <a:t>MLCOA</a:t>
            </a:r>
            <a:endParaRPr lang="en-A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72816"/>
            <a:ext cx="153204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2013 EBIM Conference  Update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9031">
            <a:off x="7386983" y="1888092"/>
            <a:ext cx="1584176" cy="222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772816"/>
            <a:ext cx="14975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72816"/>
            <a:ext cx="153997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31977">
            <a:off x="195854" y="1826331"/>
            <a:ext cx="1512168" cy="217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772816"/>
            <a:ext cx="15377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443711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u="sng" dirty="0" smtClean="0">
                <a:solidFill>
                  <a:schemeClr val="tx2">
                    <a:lumMod val="75000"/>
                  </a:schemeClr>
                </a:solidFill>
              </a:rPr>
              <a:t>6 Page Conference Brochure now released</a:t>
            </a:r>
            <a:r>
              <a:rPr lang="en-AU" sz="2800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AU" sz="2800" dirty="0" smtClean="0"/>
              <a:t>Your  assistance in promoting the conference</a:t>
            </a:r>
          </a:p>
          <a:p>
            <a:pPr algn="ctr"/>
            <a:r>
              <a:rPr lang="en-AU" sz="2800" dirty="0" smtClean="0"/>
              <a:t>would be greatly appreciated .</a:t>
            </a:r>
          </a:p>
          <a:p>
            <a:pPr algn="ctr"/>
            <a:r>
              <a:rPr lang="en-AU" sz="2800" dirty="0" smtClean="0"/>
              <a:t>Conference early bird rate extended until 28</a:t>
            </a:r>
            <a:r>
              <a:rPr lang="en-AU" sz="2800" baseline="30000" dirty="0" smtClean="0"/>
              <a:t>th</a:t>
            </a:r>
            <a:r>
              <a:rPr lang="en-AU" sz="2800" dirty="0" smtClean="0"/>
              <a:t> February  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554960" cy="846158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Conference Program Available 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1680">
            <a:off x="3385541" y="1995262"/>
            <a:ext cx="2481158" cy="357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849872">
            <a:off x="952212" y="1997678"/>
            <a:ext cx="2588879" cy="36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19179" y="3861048"/>
            <a:ext cx="332482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More Information </a:t>
            </a:r>
          </a:p>
          <a:p>
            <a:pPr algn="ctr"/>
            <a:r>
              <a:rPr lang="en-AU" sz="2800" dirty="0" smtClean="0"/>
              <a:t>about  the presenters</a:t>
            </a:r>
          </a:p>
          <a:p>
            <a:pPr algn="ctr"/>
            <a:r>
              <a:rPr lang="en-AU" sz="2800" dirty="0" smtClean="0"/>
              <a:t>can be found on</a:t>
            </a:r>
          </a:p>
          <a:p>
            <a:pPr algn="ctr"/>
            <a:r>
              <a:rPr lang="en-AU" sz="2800" dirty="0" smtClean="0"/>
              <a:t> the website</a:t>
            </a:r>
          </a:p>
          <a:p>
            <a:pPr algn="ctr"/>
            <a:r>
              <a:rPr lang="en-AU" dirty="0" smtClean="0">
                <a:hlinkClick r:id="rId6"/>
              </a:rPr>
              <a:t>www.injurymangement2013.com</a:t>
            </a:r>
            <a:endParaRPr lang="en-AU" dirty="0" smtClean="0"/>
          </a:p>
          <a:p>
            <a:pPr algn="ctr"/>
            <a:r>
              <a:rPr lang="en-AU" dirty="0" smtClean="0"/>
              <a:t> 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116205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PIEF – 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</a:rPr>
              <a:t>Cert 4 Personal Injury Management</a:t>
            </a:r>
            <a:endParaRPr lang="en-C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3457">
            <a:off x="688692" y="2114056"/>
            <a:ext cx="2252113" cy="31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000">
            <a:off x="2662933" y="2010177"/>
            <a:ext cx="2218708" cy="31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0072" y="22768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Closing dates have for enrolments in Cert 4 in PIM Courses have been extended to </a:t>
            </a:r>
          </a:p>
          <a:p>
            <a:pPr algn="ctr"/>
            <a:r>
              <a:rPr lang="en-AU" sz="2400" dirty="0" smtClean="0"/>
              <a:t>22 February - Check out </a:t>
            </a:r>
            <a:r>
              <a:rPr lang="en-AU" sz="2400" dirty="0" smtClean="0">
                <a:hlinkClick r:id="rId5"/>
              </a:rPr>
              <a:t>www.pief.com.au</a:t>
            </a:r>
            <a:endParaRPr lang="en-AU" sz="2400" dirty="0" smtClean="0"/>
          </a:p>
          <a:p>
            <a:pPr algn="ctr"/>
            <a:r>
              <a:rPr lang="en-AU" sz="2400" dirty="0" smtClean="0"/>
              <a:t> 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5661248"/>
            <a:ext cx="698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Cert 4 Return to Work and Cert 4 Claims Management 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ieq 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1657">
            <a:off x="4269261" y="2140496"/>
            <a:ext cx="4183879" cy="2824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116205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New ASIEQ Website  </a:t>
            </a:r>
            <a:endParaRPr lang="en-C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Asieq Homepage 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81394">
            <a:off x="1041768" y="2139779"/>
            <a:ext cx="3510186" cy="28801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5589240"/>
            <a:ext cx="8329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Still some updating required, it may have formatting issues</a:t>
            </a:r>
          </a:p>
          <a:p>
            <a:r>
              <a:rPr lang="en-AU" sz="2400" dirty="0" smtClean="0"/>
              <a:t> in some older versions of Internet Explorer. Appreciate feedback.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116205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Need Help to Keep News Current</a:t>
            </a:r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C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About Asi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9268">
            <a:off x="975430" y="1989630"/>
            <a:ext cx="3498967" cy="2888479"/>
          </a:xfrm>
          <a:prstGeom prst="rect">
            <a:avLst/>
          </a:prstGeom>
        </p:spPr>
      </p:pic>
      <p:pic>
        <p:nvPicPr>
          <p:cNvPr id="5" name="Picture 4" descr="Asieq Ev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55460">
            <a:off x="3915326" y="2224695"/>
            <a:ext cx="4018280" cy="27879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56612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Please forward items of interest  to Neil at McCalls 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328</Words>
  <Application>Microsoft Office PowerPoint</Application>
  <PresentationFormat>On-screen Show (4:3)</PresentationFormat>
  <Paragraphs>54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Marketing and Education Subcommittee Report </vt:lpstr>
      <vt:lpstr>Q-COMP – Conference in Cairns </vt:lpstr>
      <vt:lpstr>2013  ASIEQ Events Calendar</vt:lpstr>
      <vt:lpstr>2013 EBIM Calendar </vt:lpstr>
      <vt:lpstr>2013 EBIM Conference  Update</vt:lpstr>
      <vt:lpstr>Conference Program Available </vt:lpstr>
      <vt:lpstr>PIEF – Cert 4 Personal Injury Management</vt:lpstr>
      <vt:lpstr>New ASIEQ Website  </vt:lpstr>
      <vt:lpstr>Need Help to Keep News Current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Selena</dc:creator>
  <cp:lastModifiedBy>Bill Nevin</cp:lastModifiedBy>
  <cp:revision>47</cp:revision>
  <dcterms:created xsi:type="dcterms:W3CDTF">2011-11-11T02:13:58Z</dcterms:created>
  <dcterms:modified xsi:type="dcterms:W3CDTF">2013-02-12T02:57:41Z</dcterms:modified>
</cp:coreProperties>
</file>