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66" r:id="rId4"/>
    <p:sldId id="263" r:id="rId5"/>
    <p:sldId id="264" r:id="rId6"/>
    <p:sldId id="265" r:id="rId7"/>
    <p:sldId id="273" r:id="rId8"/>
    <p:sldId id="272" r:id="rId9"/>
    <p:sldId id="271" r:id="rId10"/>
    <p:sldId id="262" r:id="rId11"/>
    <p:sldId id="267" r:id="rId12"/>
    <p:sldId id="274" r:id="rId13"/>
    <p:sldId id="27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530" autoAdjust="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F9706B-4480-4E47-BC77-DF5438849215}" type="datetimeFigureOut">
              <a:rPr lang="en-US" smtClean="0"/>
              <a:pPr/>
              <a:t>5/8/2013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2570F4-8191-475A-943A-8FBA2926FD4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conference</a:t>
            </a:r>
            <a:r>
              <a:rPr lang="en-AU" baseline="0" dirty="0" smtClean="0"/>
              <a:t> was a tremendous success with </a:t>
            </a:r>
            <a:r>
              <a:rPr lang="en-AU" baseline="0" smtClean="0"/>
              <a:t>over </a:t>
            </a:r>
            <a:r>
              <a:rPr lang="en-AU" baseline="0" smtClean="0"/>
              <a:t>300 </a:t>
            </a:r>
            <a:r>
              <a:rPr lang="en-AU" baseline="0" dirty="0" smtClean="0"/>
              <a:t>attendees on each day. </a:t>
            </a:r>
          </a:p>
          <a:p>
            <a:endParaRPr lang="en-AU" baseline="0" dirty="0" smtClean="0"/>
          </a:p>
          <a:p>
            <a:r>
              <a:rPr lang="en-AU" baseline="0" dirty="0" smtClean="0"/>
              <a:t>Anecdotal feedback was that the conference was thought provoking and provided a number of ideas that could be taken away and adapted to the specific needs of your company.  A comment made by the representative of the AWU who had a booth was that this conference was the most positive experience for her.  Previously, at other conferences the AWU was shunned, however, she had attending coming to the booth and querying the training they had advertised. </a:t>
            </a:r>
          </a:p>
          <a:p>
            <a:endParaRPr lang="en-AU" baseline="0" dirty="0" smtClean="0"/>
          </a:p>
          <a:p>
            <a:endParaRPr lang="en-AU" baseline="0" dirty="0" smtClean="0"/>
          </a:p>
          <a:p>
            <a:r>
              <a:rPr lang="en-AU" baseline="0" dirty="0" smtClean="0"/>
              <a:t>Once again, I cannot thank Bill Nevin enough for his tireless efforts and enthusiasm in running such a successful conference.  I am sure we have no appreciation of what Bill has done, but will be made aware of the amount he has done behind the scenes if the 2015 conference goes ahead. </a:t>
            </a:r>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a:t>
            </a:r>
            <a:r>
              <a:rPr lang="en-AU" baseline="0" dirty="0" smtClean="0"/>
              <a:t> Justin, refer to copy of email that I have requested Neil to provide for you. ****</a:t>
            </a:r>
          </a:p>
          <a:p>
            <a:endParaRPr lang="en-AU" baseline="0" dirty="0" smtClean="0"/>
          </a:p>
          <a:p>
            <a:r>
              <a:rPr lang="en-AU" baseline="0" dirty="0" smtClean="0"/>
              <a:t>Let the members know that WA is not a member and the ACT and NT are not large enough to sustain self insurers. </a:t>
            </a:r>
          </a:p>
          <a:p>
            <a:endParaRPr lang="en-AU" baseline="0" dirty="0" smtClean="0"/>
          </a:p>
          <a:p>
            <a:r>
              <a:rPr lang="en-AU" baseline="0" dirty="0" smtClean="0"/>
              <a:t>If we do consider membership, it would be worth having the representatives from Qld nominating for the executive rolls as it appears from the email that Robin will be nominating for the Secretary and Treasurer rolls.   A great opportunity to be involved in the national arena. </a:t>
            </a:r>
          </a:p>
          <a:p>
            <a:endParaRPr lang="en-AU" baseline="0" dirty="0" smtClean="0"/>
          </a:p>
          <a:p>
            <a:r>
              <a:rPr lang="en-AU" baseline="0" dirty="0" smtClean="0"/>
              <a:t>Note also that ASIEQ probably would not have the funds to pay for ASIEQ representatives to attend the meetings and that would be something that may need to be paid by the company that the representative works for. </a:t>
            </a:r>
          </a:p>
          <a:p>
            <a:endParaRPr lang="en-AU" baseline="0" dirty="0" smtClean="0"/>
          </a:p>
          <a:p>
            <a:r>
              <a:rPr lang="en-AU" baseline="0" dirty="0" smtClean="0"/>
              <a:t>Next meeting in June 2013. </a:t>
            </a:r>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You to discuss</a:t>
            </a:r>
            <a:r>
              <a:rPr lang="en-AU" baseline="0" dirty="0" smtClean="0"/>
              <a:t> meeting</a:t>
            </a:r>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As a result</a:t>
            </a:r>
            <a:r>
              <a:rPr lang="en-AU" baseline="0" dirty="0" smtClean="0"/>
              <a:t> of the support that was provided to PIEF as part of the organising committee, they are advertising our conference on the front page of their website</a:t>
            </a:r>
            <a:endParaRPr lang="en-AU" dirty="0" smtClean="0"/>
          </a:p>
          <a:p>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C12570F4-8191-475A-943A-8FBA2926FD42}"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0243FF78-87CE-46F4-848B-46254B949285}" type="datetimeFigureOut">
              <a:rPr lang="en-US"/>
              <a:pPr>
                <a:defRPr/>
              </a:pPr>
              <a:t>5/8/2013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3608F1A2-642B-4DAE-BB01-658FC6BB5BB9}"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EA3A7A87-D794-4AC3-A29C-C2771EE6BE2F}" type="datetimeFigureOut">
              <a:rPr lang="en-US"/>
              <a:pPr>
                <a:defRPr/>
              </a:pPr>
              <a:t>5/8/2013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F04EDE87-81F1-4E0B-8E78-1ECDF1947A36}"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92259197-5797-46F8-AE60-7BCAA3418173}" type="datetimeFigureOut">
              <a:rPr lang="en-US"/>
              <a:pPr>
                <a:defRPr/>
              </a:pPr>
              <a:t>5/8/2013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A2A6B31B-05BF-45E3-9316-70906EC3BB44}"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44CE4D36-D19F-469D-B3CC-EA8566C9B031}" type="datetimeFigureOut">
              <a:rPr lang="en-US"/>
              <a:pPr>
                <a:defRPr/>
              </a:pPr>
              <a:t>5/8/2013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5B6FA580-BA83-4645-8CB3-D972B38F9591}"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439BD24-90C7-43E6-B40D-F0C8F55127B6}" type="datetimeFigureOut">
              <a:rPr lang="en-US"/>
              <a:pPr>
                <a:defRPr/>
              </a:pPr>
              <a:t>5/8/2013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3F7312A8-990F-493C-B1E3-5BE459ABEE29}"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58400F43-DB08-48B1-8815-3A8712813E70}" type="datetimeFigureOut">
              <a:rPr lang="en-US"/>
              <a:pPr>
                <a:defRPr/>
              </a:pPr>
              <a:t>5/8/2013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9F7B27F8-48F7-4F56-9AA3-08776D8FD8F3}"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873B7ABF-BE66-4D6F-A399-1A9F107A323F}" type="datetimeFigureOut">
              <a:rPr lang="en-US"/>
              <a:pPr>
                <a:defRPr/>
              </a:pPr>
              <a:t>5/8/2013</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B093A242-7AD7-45D1-B159-094F51D8588E}"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2BAD56A2-695F-417A-876C-6ECC3CD6C66F}" type="datetimeFigureOut">
              <a:rPr lang="en-US"/>
              <a:pPr>
                <a:defRPr/>
              </a:pPr>
              <a:t>5/8/2013</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pPr>
              <a:defRPr/>
            </a:pPr>
            <a:fld id="{62DE7931-5CEA-4C97-9E92-A4EC4AA6BF18}"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820857-5C7D-47FD-AAE8-8B462CEF5B5F}" type="datetimeFigureOut">
              <a:rPr lang="en-US"/>
              <a:pPr>
                <a:defRPr/>
              </a:pPr>
              <a:t>5/8/2013</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pPr>
              <a:defRPr/>
            </a:pPr>
            <a:fld id="{A0CB0373-9EB3-4337-8E90-A7C5AFB7A0D6}"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C5B6CE-D827-49BF-8E50-83F57DC9196C}" type="datetimeFigureOut">
              <a:rPr lang="en-US"/>
              <a:pPr>
                <a:defRPr/>
              </a:pPr>
              <a:t>5/8/2013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92DC54A6-90DD-48FF-AC99-D47073384414}"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742719-1751-4A6E-9FB2-63349F7BEA05}" type="datetimeFigureOut">
              <a:rPr lang="en-US"/>
              <a:pPr>
                <a:defRPr/>
              </a:pPr>
              <a:t>5/8/2013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457273F5-8E89-4E73-994C-8473466BA1E0}"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576CF9F-B81B-4589-AD98-7AB8223C20CA}" type="datetimeFigureOut">
              <a:rPr lang="en-US"/>
              <a:pPr>
                <a:defRPr/>
              </a:pPr>
              <a:t>5/8/2013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3D060ED-0CC5-46B1-9A68-A37D73810177}"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9050" ty="-260350" sx="100000" sy="100000" flip="none" algn="ctr"/>
        </a:blip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714348" y="2000240"/>
            <a:ext cx="7772400" cy="2143125"/>
          </a:xfrm>
        </p:spPr>
        <p:txBody>
          <a:bodyPr/>
          <a:lstStyle/>
          <a:p>
            <a:pPr eaLnBrk="1" hangingPunct="1"/>
            <a:r>
              <a:rPr lang="en-CA" dirty="0" smtClean="0"/>
              <a:t>Chair’s report </a:t>
            </a:r>
          </a:p>
        </p:txBody>
      </p:sp>
      <p:sp>
        <p:nvSpPr>
          <p:cNvPr id="3" name="Subtitle 2"/>
          <p:cNvSpPr>
            <a:spLocks noGrp="1"/>
          </p:cNvSpPr>
          <p:nvPr>
            <p:ph type="subTitle" idx="1"/>
          </p:nvPr>
        </p:nvSpPr>
        <p:spPr>
          <a:xfrm>
            <a:off x="1371600" y="4286250"/>
            <a:ext cx="6400800" cy="1214438"/>
          </a:xfrm>
        </p:spPr>
        <p:txBody>
          <a:bodyPr rtlCol="0">
            <a:normAutofit/>
          </a:bodyPr>
          <a:lstStyle/>
          <a:p>
            <a:pPr eaLnBrk="1" fontAlgn="auto" hangingPunct="1">
              <a:spcAft>
                <a:spcPts val="0"/>
              </a:spcAft>
              <a:buFont typeface="Arial" pitchFamily="34" charset="0"/>
              <a:buNone/>
              <a:defRPr/>
            </a:pPr>
            <a:r>
              <a:rPr lang="en-CA" dirty="0" smtClean="0"/>
              <a:t>Victoria Barham</a:t>
            </a:r>
          </a:p>
          <a:p>
            <a:pPr eaLnBrk="1" fontAlgn="auto" hangingPunct="1">
              <a:spcAft>
                <a:spcPts val="0"/>
              </a:spcAft>
              <a:buFont typeface="Arial" pitchFamily="34" charset="0"/>
              <a:buNone/>
              <a:defRPr/>
            </a:pPr>
            <a:r>
              <a:rPr lang="en-CA" dirty="0" smtClean="0"/>
              <a:t>Chair – ASIEQ</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12290" name="Title 3"/>
          <p:cNvSpPr>
            <a:spLocks noGrp="1"/>
          </p:cNvSpPr>
          <p:nvPr>
            <p:ph type="title"/>
          </p:nvPr>
        </p:nvSpPr>
        <p:spPr>
          <a:xfrm>
            <a:off x="457200" y="274638"/>
            <a:ext cx="4043362" cy="1143000"/>
          </a:xfrm>
        </p:spPr>
        <p:txBody>
          <a:bodyPr/>
          <a:lstStyle/>
          <a:p>
            <a:pPr algn="l" eaLnBrk="1" hangingPunct="1"/>
            <a:endParaRPr lang="en-CA" dirty="0" smtClean="0"/>
          </a:p>
        </p:txBody>
      </p:sp>
      <p:sp>
        <p:nvSpPr>
          <p:cNvPr id="11" name="Content Placeholder 10"/>
          <p:cNvSpPr>
            <a:spLocks noGrp="1"/>
          </p:cNvSpPr>
          <p:nvPr>
            <p:ph idx="1"/>
          </p:nvPr>
        </p:nvSpPr>
        <p:spPr/>
        <p:txBody>
          <a:bodyPr/>
          <a:lstStyle/>
          <a:p>
            <a:endParaRPr lang="en-A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74638"/>
            <a:ext cx="4114800" cy="1143000"/>
          </a:xfrm>
        </p:spPr>
        <p:txBody>
          <a:bodyPr/>
          <a:lstStyle/>
          <a:p>
            <a:pPr algn="l" eaLnBrk="1" hangingPunct="1"/>
            <a:endParaRPr lang="en-CA" dirty="0" smtClean="0"/>
          </a:p>
        </p:txBody>
      </p:sp>
      <p:sp>
        <p:nvSpPr>
          <p:cNvPr id="38" name="Content Placeholder 37"/>
          <p:cNvSpPr>
            <a:spLocks noGrp="1"/>
          </p:cNvSpPr>
          <p:nvPr>
            <p:ph idx="1"/>
          </p:nvPr>
        </p:nvSpPr>
        <p:spPr/>
        <p:txBody>
          <a:bodyPr/>
          <a:lstStyle/>
          <a:p>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74638"/>
            <a:ext cx="4114800" cy="1143000"/>
          </a:xfrm>
        </p:spPr>
        <p:txBody>
          <a:bodyPr/>
          <a:lstStyle/>
          <a:p>
            <a:pPr algn="l" eaLnBrk="1" hangingPunct="1"/>
            <a:endParaRPr lang="en-CA" dirty="0" smtClean="0"/>
          </a:p>
        </p:txBody>
      </p:sp>
      <p:sp>
        <p:nvSpPr>
          <p:cNvPr id="38" name="Content Placeholder 37"/>
          <p:cNvSpPr>
            <a:spLocks noGrp="1"/>
          </p:cNvSpPr>
          <p:nvPr>
            <p:ph idx="1"/>
          </p:nvPr>
        </p:nvSpPr>
        <p:spPr/>
        <p:txBody>
          <a:bodyPr/>
          <a:lstStyle/>
          <a:p>
            <a:pPr>
              <a:buNone/>
            </a:pPr>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74638"/>
            <a:ext cx="4114800" cy="1143000"/>
          </a:xfrm>
        </p:spPr>
        <p:txBody>
          <a:bodyPr/>
          <a:lstStyle/>
          <a:p>
            <a:pPr algn="l" eaLnBrk="1" hangingPunct="1"/>
            <a:endParaRPr lang="en-CA" dirty="0" smtClean="0"/>
          </a:p>
        </p:txBody>
      </p:sp>
      <p:sp>
        <p:nvSpPr>
          <p:cNvPr id="38" name="Content Placeholder 37"/>
          <p:cNvSpPr>
            <a:spLocks noGrp="1"/>
          </p:cNvSpPr>
          <p:nvPr>
            <p:ph idx="1"/>
          </p:nvPr>
        </p:nvSpPr>
        <p:spPr/>
        <p:txBody>
          <a:bodyPr/>
          <a:lstStyle/>
          <a:p>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457200" y="571500"/>
            <a:ext cx="5114925" cy="846138"/>
          </a:xfrm>
        </p:spPr>
        <p:txBody>
          <a:bodyPr/>
          <a:lstStyle/>
          <a:p>
            <a:pPr algn="l" eaLnBrk="1" hangingPunct="1"/>
            <a:r>
              <a:rPr lang="en-CA" dirty="0" smtClean="0"/>
              <a:t>	</a:t>
            </a:r>
          </a:p>
        </p:txBody>
      </p:sp>
      <p:sp>
        <p:nvSpPr>
          <p:cNvPr id="4" name="Title 1"/>
          <p:cNvSpPr txBox="1">
            <a:spLocks/>
          </p:cNvSpPr>
          <p:nvPr/>
        </p:nvSpPr>
        <p:spPr bwMode="auto">
          <a:xfrm>
            <a:off x="428596" y="642918"/>
            <a:ext cx="5114925" cy="8461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 </a:t>
            </a:r>
          </a:p>
        </p:txBody>
      </p:sp>
      <p:pic>
        <p:nvPicPr>
          <p:cNvPr id="7" name="Picture 4"/>
          <p:cNvPicPr>
            <a:picLocks noChangeAspect="1" noChangeArrowheads="1"/>
          </p:cNvPicPr>
          <p:nvPr/>
        </p:nvPicPr>
        <p:blipFill>
          <a:blip r:embed="rId4" cstate="print"/>
          <a:srcRect/>
          <a:stretch>
            <a:fillRect/>
          </a:stretch>
        </p:blipFill>
        <p:spPr bwMode="auto">
          <a:xfrm>
            <a:off x="2699792" y="1124744"/>
            <a:ext cx="3600400" cy="507669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8194" name="Title 3"/>
          <p:cNvSpPr>
            <a:spLocks noGrp="1"/>
          </p:cNvSpPr>
          <p:nvPr>
            <p:ph type="title"/>
          </p:nvPr>
        </p:nvSpPr>
        <p:spPr>
          <a:xfrm>
            <a:off x="457200" y="571500"/>
            <a:ext cx="5114925" cy="846138"/>
          </a:xfrm>
        </p:spPr>
        <p:txBody>
          <a:bodyPr/>
          <a:lstStyle/>
          <a:p>
            <a:pPr algn="l" eaLnBrk="1" hangingPunct="1"/>
            <a:r>
              <a:rPr lang="en-CA" dirty="0" smtClean="0"/>
              <a:t>Membership of NCSI</a:t>
            </a:r>
          </a:p>
        </p:txBody>
      </p:sp>
      <p:sp>
        <p:nvSpPr>
          <p:cNvPr id="8195" name="Content Placeholder 4"/>
          <p:cNvSpPr>
            <a:spLocks noGrp="1"/>
          </p:cNvSpPr>
          <p:nvPr>
            <p:ph sz="half" idx="1"/>
          </p:nvPr>
        </p:nvSpPr>
        <p:spPr>
          <a:xfrm>
            <a:off x="457200" y="1600200"/>
            <a:ext cx="8258175" cy="4525963"/>
          </a:xfrm>
        </p:spPr>
        <p:txBody>
          <a:bodyPr/>
          <a:lstStyle/>
          <a:p>
            <a:pPr eaLnBrk="1" hangingPunct="1"/>
            <a:endParaRPr lang="en-AU" sz="3200" dirty="0" smtClean="0"/>
          </a:p>
          <a:p>
            <a:pPr eaLnBrk="1" hangingPunct="1"/>
            <a:r>
              <a:rPr lang="en-AU" sz="3200" dirty="0" smtClean="0"/>
              <a:t>Email response to queries received from NCSI </a:t>
            </a:r>
          </a:p>
          <a:p>
            <a:pPr eaLnBrk="1" hangingPunct="1"/>
            <a:r>
              <a:rPr lang="en-AU" sz="3200" dirty="0" smtClean="0"/>
              <a:t>Current office bearer positions that are filled by Robin are Secretary and Chair (acting)</a:t>
            </a:r>
          </a:p>
          <a:p>
            <a:pPr eaLnBrk="1" hangingPunct="1"/>
            <a:r>
              <a:rPr lang="en-AU" sz="3200" dirty="0" smtClean="0"/>
              <a:t>Vacant positions are Treasurer and Deputy Chair</a:t>
            </a:r>
          </a:p>
          <a:p>
            <a:pPr eaLnBrk="1" hangingPunct="1"/>
            <a:r>
              <a:rPr lang="en-AU" sz="3200" dirty="0" smtClean="0"/>
              <a:t>AGM in September 13</a:t>
            </a:r>
          </a:p>
          <a:p>
            <a:pPr eaLnBrk="1" hangingPunct="1"/>
            <a:r>
              <a:rPr lang="en-AU" sz="3200" dirty="0" smtClean="0"/>
              <a:t>Membership for ASIEQ would be $1,100</a:t>
            </a:r>
          </a:p>
          <a:p>
            <a:pPr eaLnBrk="1" hangingPunct="1"/>
            <a:endParaRPr lang="en-AU" sz="3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9218" name="Title 3"/>
          <p:cNvSpPr>
            <a:spLocks noGrp="1"/>
          </p:cNvSpPr>
          <p:nvPr>
            <p:ph type="title"/>
          </p:nvPr>
        </p:nvSpPr>
        <p:spPr>
          <a:xfrm>
            <a:off x="457200" y="274638"/>
            <a:ext cx="4972056" cy="1143000"/>
          </a:xfrm>
        </p:spPr>
        <p:txBody>
          <a:bodyPr/>
          <a:lstStyle/>
          <a:p>
            <a:pPr algn="l" eaLnBrk="1" hangingPunct="1"/>
            <a:r>
              <a:rPr lang="en-CA" dirty="0" err="1" smtClean="0"/>
              <a:t>SafeWork</a:t>
            </a:r>
            <a:r>
              <a:rPr lang="en-CA" dirty="0" smtClean="0"/>
              <a:t> Australia	</a:t>
            </a:r>
          </a:p>
        </p:txBody>
      </p:sp>
      <p:sp>
        <p:nvSpPr>
          <p:cNvPr id="7" name="Content Placeholder 6"/>
          <p:cNvSpPr>
            <a:spLocks noGrp="1"/>
          </p:cNvSpPr>
          <p:nvPr>
            <p:ph idx="1"/>
          </p:nvPr>
        </p:nvSpPr>
        <p:spPr/>
        <p:txBody>
          <a:bodyPr/>
          <a:lstStyle/>
          <a:p>
            <a:r>
              <a:rPr lang="en-AU" dirty="0" smtClean="0"/>
              <a:t>Justin and Bill attended a meeting with </a:t>
            </a:r>
            <a:r>
              <a:rPr lang="en-AU" dirty="0" err="1" smtClean="0"/>
              <a:t>SafeWork</a:t>
            </a:r>
            <a:r>
              <a:rPr lang="en-AU" dirty="0" smtClean="0"/>
              <a:t> Australia </a:t>
            </a:r>
          </a:p>
          <a:p>
            <a:r>
              <a:rPr lang="en-AU" dirty="0" smtClean="0"/>
              <a:t>Reception was very positive </a:t>
            </a: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5400684" cy="1143000"/>
          </a:xfrm>
        </p:spPr>
        <p:txBody>
          <a:bodyPr/>
          <a:lstStyle/>
          <a:p>
            <a:r>
              <a:rPr lang="en-AU" dirty="0" smtClean="0"/>
              <a:t>One day Conference</a:t>
            </a:r>
            <a:endParaRPr lang="en-AU" dirty="0"/>
          </a:p>
        </p:txBody>
      </p:sp>
      <p:sp>
        <p:nvSpPr>
          <p:cNvPr id="6" name="Content Placeholder 5"/>
          <p:cNvSpPr>
            <a:spLocks noGrp="1"/>
          </p:cNvSpPr>
          <p:nvPr>
            <p:ph idx="1"/>
          </p:nvPr>
        </p:nvSpPr>
        <p:spPr/>
        <p:txBody>
          <a:bodyPr/>
          <a:lstStyle/>
          <a:p>
            <a:r>
              <a:rPr lang="en-AU" dirty="0" smtClean="0"/>
              <a:t>27 August 2013</a:t>
            </a:r>
          </a:p>
          <a:p>
            <a:r>
              <a:rPr lang="en-AU" dirty="0" smtClean="0"/>
              <a:t>Coordinated jointly by ARPA, </a:t>
            </a:r>
            <a:r>
              <a:rPr lang="en-AU" dirty="0" err="1" smtClean="0"/>
              <a:t>DibbsBarker</a:t>
            </a:r>
            <a:r>
              <a:rPr lang="en-AU" dirty="0" smtClean="0"/>
              <a:t> and ASIEQ</a:t>
            </a:r>
          </a:p>
          <a:p>
            <a:r>
              <a:rPr lang="en-AU" dirty="0" smtClean="0"/>
              <a:t>Hosted by </a:t>
            </a:r>
            <a:r>
              <a:rPr lang="en-AU" dirty="0" err="1" smtClean="0"/>
              <a:t>DibbsBarker</a:t>
            </a:r>
            <a:endParaRPr lang="en-AU" dirty="0" smtClean="0"/>
          </a:p>
          <a:p>
            <a:r>
              <a:rPr lang="en-AU" dirty="0" smtClean="0"/>
              <a:t>Will have a cost involved to cover expenses</a:t>
            </a:r>
          </a:p>
          <a:p>
            <a:r>
              <a:rPr lang="en-AU" dirty="0" smtClean="0"/>
              <a:t>Keep your diary free </a:t>
            </a:r>
          </a:p>
          <a:p>
            <a:pPr>
              <a:buNone/>
            </a:pP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5329246" cy="1143000"/>
          </a:xfrm>
        </p:spPr>
        <p:txBody>
          <a:bodyPr/>
          <a:lstStyle/>
          <a:p>
            <a:pPr algn="l"/>
            <a:r>
              <a:rPr lang="en-AU" dirty="0" smtClean="0"/>
              <a:t>Q-COMP RTW Awards</a:t>
            </a:r>
            <a:endParaRPr lang="en-AU" dirty="0"/>
          </a:p>
        </p:txBody>
      </p:sp>
      <p:sp>
        <p:nvSpPr>
          <p:cNvPr id="9" name="Content Placeholder 8"/>
          <p:cNvSpPr>
            <a:spLocks noGrp="1"/>
          </p:cNvSpPr>
          <p:nvPr>
            <p:ph idx="1"/>
          </p:nvPr>
        </p:nvSpPr>
        <p:spPr/>
        <p:txBody>
          <a:bodyPr/>
          <a:lstStyle/>
          <a:p>
            <a:r>
              <a:rPr lang="en-AU" dirty="0" smtClean="0"/>
              <a:t>30 October 2013</a:t>
            </a:r>
          </a:p>
          <a:p>
            <a:r>
              <a:rPr lang="en-AU" smtClean="0"/>
              <a:t>ASIEQ is a sponsor </a:t>
            </a:r>
            <a:endParaRPr lang="en-AU" dirty="0" smtClean="0"/>
          </a:p>
          <a:p>
            <a:r>
              <a:rPr lang="en-AU" dirty="0" smtClean="0"/>
              <a:t>Encourage you to nominate your Workers and RCOs and Claims Officers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4186238" cy="1143000"/>
          </a:xfrm>
        </p:spPr>
        <p:txBody>
          <a:bodyPr/>
          <a:lstStyle/>
          <a:p>
            <a:endParaRPr lang="en-AU" dirty="0"/>
          </a:p>
        </p:txBody>
      </p:sp>
      <p:sp>
        <p:nvSpPr>
          <p:cNvPr id="9" name="Content Placeholder 8"/>
          <p:cNvSpPr>
            <a:spLocks noGrp="1"/>
          </p:cNvSpPr>
          <p:nvPr>
            <p:ph idx="1"/>
          </p:nvPr>
        </p:nvSpPr>
        <p:spPr/>
        <p:txBody>
          <a:bodyPr/>
          <a:lstStyle/>
          <a:p>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4186238" cy="1143000"/>
          </a:xfrm>
        </p:spPr>
        <p:txBody>
          <a:bodyPr/>
          <a:lstStyle/>
          <a:p>
            <a:endParaRPr lang="en-AU" dirty="0"/>
          </a:p>
        </p:txBody>
      </p:sp>
      <p:sp>
        <p:nvSpPr>
          <p:cNvPr id="9" name="Content Placeholder 8"/>
          <p:cNvSpPr>
            <a:spLocks noGrp="1"/>
          </p:cNvSpPr>
          <p:nvPr>
            <p:ph idx="1"/>
          </p:nvPr>
        </p:nvSpPr>
        <p:spPr/>
        <p:txBody>
          <a:bodyPr/>
          <a:lstStyle/>
          <a:p>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12700" ty="-152400" sx="100000" sy="100000" flip="none" algn="ctr"/>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4186238" cy="1143000"/>
          </a:xfrm>
        </p:spPr>
        <p:txBody>
          <a:bodyPr/>
          <a:lstStyle/>
          <a:p>
            <a:endParaRPr lang="en-AU" dirty="0"/>
          </a:p>
        </p:txBody>
      </p:sp>
      <p:sp>
        <p:nvSpPr>
          <p:cNvPr id="9" name="Content Placeholder 8"/>
          <p:cNvSpPr>
            <a:spLocks noGrp="1"/>
          </p:cNvSpPr>
          <p:nvPr>
            <p:ph idx="1"/>
          </p:nvPr>
        </p:nvSpPr>
        <p:spPr/>
        <p:txBody>
          <a:bodyPr/>
          <a:lstStyle/>
          <a:p>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1243</TotalTime>
  <Words>447</Words>
  <Application>Microsoft Office PowerPoint</Application>
  <PresentationFormat>On-screen Show (4:3)</PresentationFormat>
  <Paragraphs>49</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Chair’s report </vt:lpstr>
      <vt:lpstr> </vt:lpstr>
      <vt:lpstr>Membership of NCSI</vt:lpstr>
      <vt:lpstr>SafeWork Australia </vt:lpstr>
      <vt:lpstr>One day Conference</vt:lpstr>
      <vt:lpstr>Q-COMP RTW Awards</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Selena</dc:creator>
  <cp:lastModifiedBy>Bill Nevin</cp:lastModifiedBy>
  <cp:revision>124</cp:revision>
  <dcterms:created xsi:type="dcterms:W3CDTF">2011-11-11T02:13:58Z</dcterms:created>
  <dcterms:modified xsi:type="dcterms:W3CDTF">2013-05-07T21:56:15Z</dcterms:modified>
</cp:coreProperties>
</file>